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4" r:id="rId4"/>
    <p:sldMasterId id="2147483648" r:id="rId5"/>
  </p:sldMasterIdLst>
  <p:sldIdLst>
    <p:sldId id="256" r:id="rId6"/>
    <p:sldId id="257" r:id="rId7"/>
    <p:sldId id="258" r:id="rId8"/>
    <p:sldId id="259" r:id="rId9"/>
    <p:sldId id="260" r:id="rId10"/>
    <p:sldId id="278" r:id="rId11"/>
    <p:sldId id="262" r:id="rId12"/>
    <p:sldId id="263" r:id="rId13"/>
    <p:sldId id="264" r:id="rId14"/>
    <p:sldId id="265" r:id="rId15"/>
    <p:sldId id="266" r:id="rId16"/>
    <p:sldId id="267" r:id="rId17"/>
    <p:sldId id="268" r:id="rId18"/>
    <p:sldId id="276" r:id="rId19"/>
    <p:sldId id="275" r:id="rId20"/>
    <p:sldId id="274" r:id="rId21"/>
    <p:sldId id="273" r:id="rId22"/>
    <p:sldId id="272" r:id="rId23"/>
    <p:sldId id="271"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Montserrat Classic" panose="020B0604020202020204" charset="0"/>
      <p:regular r:id="rId31"/>
    </p:embeddedFont>
    <p:embeddedFont>
      <p:font typeface="Montserrat Ultra-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2F56AC-13E9-4307-A9B4-CA5178F2C5A1}" v="27" vWet="29" dt="2023-11-03T01:39:09.025"/>
    <p1510:client id="{8E3603C2-A2E3-B7A4-D02D-414DBFC10EEC}" v="32" dt="2023-11-03T01:55:11.066"/>
    <p1510:client id="{BCD8AD61-3C6F-F7F4-B0B3-E4E7E8BD4314}" v="30" dt="2023-11-03T01:30:38.1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0" d="100"/>
          <a:sy n="40" d="100"/>
        </p:scale>
        <p:origin x="9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8.fntdata"/><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590C9-0BCF-A12A-34E7-D8A3239C5C0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711F085-3D07-B32A-D2A3-C889157FDDC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90B729B-676B-05A5-FC60-0D223EC4D62F}"/>
              </a:ext>
            </a:extLst>
          </p:cNvPr>
          <p:cNvSpPr>
            <a:spLocks noGrp="1"/>
          </p:cNvSpPr>
          <p:nvPr>
            <p:ph type="dt" sz="half" idx="10"/>
          </p:nvPr>
        </p:nvSpPr>
        <p:spPr/>
        <p:txBody>
          <a:bodyPr/>
          <a:lstStyle/>
          <a:p>
            <a:fld id="{7ABAAEAC-2468-4C28-A0DE-03C5BEF64F6F}" type="datetimeFigureOut">
              <a:rPr lang="en-US" smtClean="0"/>
              <a:t>11/3/2023</a:t>
            </a:fld>
            <a:endParaRPr lang="en-US"/>
          </a:p>
        </p:txBody>
      </p:sp>
      <p:sp>
        <p:nvSpPr>
          <p:cNvPr id="5" name="Footer Placeholder 4">
            <a:extLst>
              <a:ext uri="{FF2B5EF4-FFF2-40B4-BE49-F238E27FC236}">
                <a16:creationId xmlns:a16="http://schemas.microsoft.com/office/drawing/2014/main" id="{9F619A5E-E080-4BAB-CBB2-DED1C6E8FF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E14FA-CB83-64C2-43B5-DFAF2CD407CA}"/>
              </a:ext>
            </a:extLst>
          </p:cNvPr>
          <p:cNvSpPr>
            <a:spLocks noGrp="1"/>
          </p:cNvSpPr>
          <p:nvPr>
            <p:ph type="sldNum" sz="quarter" idx="12"/>
          </p:nvPr>
        </p:nvSpPr>
        <p:spPr/>
        <p:txBody>
          <a:bodyPr/>
          <a:lstStyle/>
          <a:p>
            <a:fld id="{AD153B6E-5603-4905-8706-6FC7792331EA}" type="slidenum">
              <a:rPr lang="en-US" smtClean="0"/>
              <a:t>‹#›</a:t>
            </a:fld>
            <a:endParaRPr lang="en-US"/>
          </a:p>
        </p:txBody>
      </p:sp>
    </p:spTree>
    <p:extLst>
      <p:ext uri="{BB962C8B-B14F-4D97-AF65-F5344CB8AC3E}">
        <p14:creationId xmlns:p14="http://schemas.microsoft.com/office/powerpoint/2010/main" val="52491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15226-A046-C339-CA32-09FA684F3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39EAD-5D90-15A1-9F4A-C6C14A6F63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0B3A5-FAD4-531D-BFE4-421AF1D92A91}"/>
              </a:ext>
            </a:extLst>
          </p:cNvPr>
          <p:cNvSpPr>
            <a:spLocks noGrp="1"/>
          </p:cNvSpPr>
          <p:nvPr>
            <p:ph type="dt" sz="half" idx="10"/>
          </p:nvPr>
        </p:nvSpPr>
        <p:spPr/>
        <p:txBody>
          <a:bodyPr/>
          <a:lstStyle/>
          <a:p>
            <a:fld id="{7ABAAEAC-2468-4C28-A0DE-03C5BEF64F6F}" type="datetimeFigureOut">
              <a:rPr lang="en-US" smtClean="0"/>
              <a:t>11/3/2023</a:t>
            </a:fld>
            <a:endParaRPr lang="en-US"/>
          </a:p>
        </p:txBody>
      </p:sp>
      <p:sp>
        <p:nvSpPr>
          <p:cNvPr id="5" name="Footer Placeholder 4">
            <a:extLst>
              <a:ext uri="{FF2B5EF4-FFF2-40B4-BE49-F238E27FC236}">
                <a16:creationId xmlns:a16="http://schemas.microsoft.com/office/drawing/2014/main" id="{D3AEF61E-7696-F0E5-4EE8-81337B4CE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C3ABE-8FE0-35B5-61DF-52886657B1AF}"/>
              </a:ext>
            </a:extLst>
          </p:cNvPr>
          <p:cNvSpPr>
            <a:spLocks noGrp="1"/>
          </p:cNvSpPr>
          <p:nvPr>
            <p:ph type="sldNum" sz="quarter" idx="12"/>
          </p:nvPr>
        </p:nvSpPr>
        <p:spPr/>
        <p:txBody>
          <a:bodyPr/>
          <a:lstStyle/>
          <a:p>
            <a:fld id="{AD153B6E-5603-4905-8706-6FC7792331EA}" type="slidenum">
              <a:rPr lang="en-US" smtClean="0"/>
              <a:t>‹#›</a:t>
            </a:fld>
            <a:endParaRPr lang="en-US"/>
          </a:p>
        </p:txBody>
      </p:sp>
    </p:spTree>
    <p:extLst>
      <p:ext uri="{BB962C8B-B14F-4D97-AF65-F5344CB8AC3E}">
        <p14:creationId xmlns:p14="http://schemas.microsoft.com/office/powerpoint/2010/main" val="3739113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24AF9-1351-C7DB-D3D4-10A5AFDDF4D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F444039-0960-D397-87A8-44C5034FD6F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4AB05E-EF88-0832-3AC7-A082B7E76543}"/>
              </a:ext>
            </a:extLst>
          </p:cNvPr>
          <p:cNvSpPr>
            <a:spLocks noGrp="1"/>
          </p:cNvSpPr>
          <p:nvPr>
            <p:ph type="dt" sz="half" idx="10"/>
          </p:nvPr>
        </p:nvSpPr>
        <p:spPr/>
        <p:txBody>
          <a:bodyPr/>
          <a:lstStyle/>
          <a:p>
            <a:fld id="{7ABAAEAC-2468-4C28-A0DE-03C5BEF64F6F}" type="datetimeFigureOut">
              <a:rPr lang="en-US" smtClean="0"/>
              <a:t>11/3/2023</a:t>
            </a:fld>
            <a:endParaRPr lang="en-US"/>
          </a:p>
        </p:txBody>
      </p:sp>
      <p:sp>
        <p:nvSpPr>
          <p:cNvPr id="5" name="Footer Placeholder 4">
            <a:extLst>
              <a:ext uri="{FF2B5EF4-FFF2-40B4-BE49-F238E27FC236}">
                <a16:creationId xmlns:a16="http://schemas.microsoft.com/office/drawing/2014/main" id="{6AB01733-45EC-7544-A964-6AE45118B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176E4-91BD-5B2F-C7B9-292C5BD1A220}"/>
              </a:ext>
            </a:extLst>
          </p:cNvPr>
          <p:cNvSpPr>
            <a:spLocks noGrp="1"/>
          </p:cNvSpPr>
          <p:nvPr>
            <p:ph type="sldNum" sz="quarter" idx="12"/>
          </p:nvPr>
        </p:nvSpPr>
        <p:spPr/>
        <p:txBody>
          <a:bodyPr/>
          <a:lstStyle/>
          <a:p>
            <a:fld id="{AD153B6E-5603-4905-8706-6FC7792331EA}" type="slidenum">
              <a:rPr lang="en-US" smtClean="0"/>
              <a:t>‹#›</a:t>
            </a:fld>
            <a:endParaRPr lang="en-US"/>
          </a:p>
        </p:txBody>
      </p:sp>
    </p:spTree>
    <p:extLst>
      <p:ext uri="{BB962C8B-B14F-4D97-AF65-F5344CB8AC3E}">
        <p14:creationId xmlns:p14="http://schemas.microsoft.com/office/powerpoint/2010/main" val="2424314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4D7C-1A71-B967-A958-D84E2E243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03BE90-FFEA-EDA4-015F-4964EFFA60F2}"/>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CEB0C2-EE36-B38D-9180-2063797159F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2E48DB-0537-79CB-B314-1726FFB72A52}"/>
              </a:ext>
            </a:extLst>
          </p:cNvPr>
          <p:cNvSpPr>
            <a:spLocks noGrp="1"/>
          </p:cNvSpPr>
          <p:nvPr>
            <p:ph type="dt" sz="half" idx="10"/>
          </p:nvPr>
        </p:nvSpPr>
        <p:spPr/>
        <p:txBody>
          <a:bodyPr/>
          <a:lstStyle/>
          <a:p>
            <a:fld id="{7ABAAEAC-2468-4C28-A0DE-03C5BEF64F6F}" type="datetimeFigureOut">
              <a:rPr lang="en-US" smtClean="0"/>
              <a:t>11/3/2023</a:t>
            </a:fld>
            <a:endParaRPr lang="en-US"/>
          </a:p>
        </p:txBody>
      </p:sp>
      <p:sp>
        <p:nvSpPr>
          <p:cNvPr id="6" name="Footer Placeholder 5">
            <a:extLst>
              <a:ext uri="{FF2B5EF4-FFF2-40B4-BE49-F238E27FC236}">
                <a16:creationId xmlns:a16="http://schemas.microsoft.com/office/drawing/2014/main" id="{6605A8AB-F654-DB07-51BD-6281440111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20683A-15A8-B534-C6D8-34D8C4E4CADD}"/>
              </a:ext>
            </a:extLst>
          </p:cNvPr>
          <p:cNvSpPr>
            <a:spLocks noGrp="1"/>
          </p:cNvSpPr>
          <p:nvPr>
            <p:ph type="sldNum" sz="quarter" idx="12"/>
          </p:nvPr>
        </p:nvSpPr>
        <p:spPr/>
        <p:txBody>
          <a:bodyPr/>
          <a:lstStyle/>
          <a:p>
            <a:fld id="{AD153B6E-5603-4905-8706-6FC7792331EA}" type="slidenum">
              <a:rPr lang="en-US" smtClean="0"/>
              <a:t>‹#›</a:t>
            </a:fld>
            <a:endParaRPr lang="en-US"/>
          </a:p>
        </p:txBody>
      </p:sp>
    </p:spTree>
    <p:extLst>
      <p:ext uri="{BB962C8B-B14F-4D97-AF65-F5344CB8AC3E}">
        <p14:creationId xmlns:p14="http://schemas.microsoft.com/office/powerpoint/2010/main" val="3486467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7B5F-A3F0-A34C-EFE7-58F2FC4ECD9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F19BE4-4E21-6797-747E-5114467CDB6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4404BDD-2EBA-902B-B138-7ACEA706467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D1714C-980C-9864-6632-CFFAE7C6C35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0E78F24-2060-4006-FA6E-F097F71A4F8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8D87E2-5337-9AC3-844E-2675FAFC05B5}"/>
              </a:ext>
            </a:extLst>
          </p:cNvPr>
          <p:cNvSpPr>
            <a:spLocks noGrp="1"/>
          </p:cNvSpPr>
          <p:nvPr>
            <p:ph type="dt" sz="half" idx="10"/>
          </p:nvPr>
        </p:nvSpPr>
        <p:spPr/>
        <p:txBody>
          <a:bodyPr/>
          <a:lstStyle/>
          <a:p>
            <a:fld id="{7ABAAEAC-2468-4C28-A0DE-03C5BEF64F6F}" type="datetimeFigureOut">
              <a:rPr lang="en-US" smtClean="0"/>
              <a:t>11/3/2023</a:t>
            </a:fld>
            <a:endParaRPr lang="en-US"/>
          </a:p>
        </p:txBody>
      </p:sp>
      <p:sp>
        <p:nvSpPr>
          <p:cNvPr id="8" name="Footer Placeholder 7">
            <a:extLst>
              <a:ext uri="{FF2B5EF4-FFF2-40B4-BE49-F238E27FC236}">
                <a16:creationId xmlns:a16="http://schemas.microsoft.com/office/drawing/2014/main" id="{7A43B361-62D4-88CC-9A0B-178B90DE7C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10676D-3EF6-26A0-ACF9-C93BBE10E9B6}"/>
              </a:ext>
            </a:extLst>
          </p:cNvPr>
          <p:cNvSpPr>
            <a:spLocks noGrp="1"/>
          </p:cNvSpPr>
          <p:nvPr>
            <p:ph type="sldNum" sz="quarter" idx="12"/>
          </p:nvPr>
        </p:nvSpPr>
        <p:spPr/>
        <p:txBody>
          <a:bodyPr/>
          <a:lstStyle/>
          <a:p>
            <a:fld id="{AD153B6E-5603-4905-8706-6FC7792331EA}" type="slidenum">
              <a:rPr lang="en-US" smtClean="0"/>
              <a:t>‹#›</a:t>
            </a:fld>
            <a:endParaRPr lang="en-US"/>
          </a:p>
        </p:txBody>
      </p:sp>
    </p:spTree>
    <p:extLst>
      <p:ext uri="{BB962C8B-B14F-4D97-AF65-F5344CB8AC3E}">
        <p14:creationId xmlns:p14="http://schemas.microsoft.com/office/powerpoint/2010/main" val="439758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CF739-78A8-6D1C-7020-E667AACD46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46193E-3F30-C143-EB70-0FDB7A91FB4E}"/>
              </a:ext>
            </a:extLst>
          </p:cNvPr>
          <p:cNvSpPr>
            <a:spLocks noGrp="1"/>
          </p:cNvSpPr>
          <p:nvPr>
            <p:ph type="dt" sz="half" idx="10"/>
          </p:nvPr>
        </p:nvSpPr>
        <p:spPr/>
        <p:txBody>
          <a:bodyPr/>
          <a:lstStyle/>
          <a:p>
            <a:fld id="{7ABAAEAC-2468-4C28-A0DE-03C5BEF64F6F}" type="datetimeFigureOut">
              <a:rPr lang="en-US" smtClean="0"/>
              <a:t>11/3/2023</a:t>
            </a:fld>
            <a:endParaRPr lang="en-US"/>
          </a:p>
        </p:txBody>
      </p:sp>
      <p:sp>
        <p:nvSpPr>
          <p:cNvPr id="4" name="Footer Placeholder 3">
            <a:extLst>
              <a:ext uri="{FF2B5EF4-FFF2-40B4-BE49-F238E27FC236}">
                <a16:creationId xmlns:a16="http://schemas.microsoft.com/office/drawing/2014/main" id="{A7C553C7-B897-0A25-6D52-EE2283F0A2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0EFD24-21E3-27AC-E97D-58AF29569F04}"/>
              </a:ext>
            </a:extLst>
          </p:cNvPr>
          <p:cNvSpPr>
            <a:spLocks noGrp="1"/>
          </p:cNvSpPr>
          <p:nvPr>
            <p:ph type="sldNum" sz="quarter" idx="12"/>
          </p:nvPr>
        </p:nvSpPr>
        <p:spPr/>
        <p:txBody>
          <a:bodyPr/>
          <a:lstStyle/>
          <a:p>
            <a:fld id="{AD153B6E-5603-4905-8706-6FC7792331EA}" type="slidenum">
              <a:rPr lang="en-US" smtClean="0"/>
              <a:t>‹#›</a:t>
            </a:fld>
            <a:endParaRPr lang="en-US"/>
          </a:p>
        </p:txBody>
      </p:sp>
    </p:spTree>
    <p:extLst>
      <p:ext uri="{BB962C8B-B14F-4D97-AF65-F5344CB8AC3E}">
        <p14:creationId xmlns:p14="http://schemas.microsoft.com/office/powerpoint/2010/main" val="1119333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115F7C-606C-EDB7-5BC5-70D83C9B8B7C}"/>
              </a:ext>
            </a:extLst>
          </p:cNvPr>
          <p:cNvSpPr>
            <a:spLocks noGrp="1"/>
          </p:cNvSpPr>
          <p:nvPr>
            <p:ph type="dt" sz="half" idx="10"/>
          </p:nvPr>
        </p:nvSpPr>
        <p:spPr/>
        <p:txBody>
          <a:bodyPr/>
          <a:lstStyle/>
          <a:p>
            <a:fld id="{7ABAAEAC-2468-4C28-A0DE-03C5BEF64F6F}" type="datetimeFigureOut">
              <a:rPr lang="en-US" smtClean="0"/>
              <a:t>11/3/2023</a:t>
            </a:fld>
            <a:endParaRPr lang="en-US"/>
          </a:p>
        </p:txBody>
      </p:sp>
      <p:sp>
        <p:nvSpPr>
          <p:cNvPr id="3" name="Footer Placeholder 2">
            <a:extLst>
              <a:ext uri="{FF2B5EF4-FFF2-40B4-BE49-F238E27FC236}">
                <a16:creationId xmlns:a16="http://schemas.microsoft.com/office/drawing/2014/main" id="{F2E5745B-D9D6-EDDA-11F4-E18906CAE6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46BB36-C041-7F09-6265-FC416760EE62}"/>
              </a:ext>
            </a:extLst>
          </p:cNvPr>
          <p:cNvSpPr>
            <a:spLocks noGrp="1"/>
          </p:cNvSpPr>
          <p:nvPr>
            <p:ph type="sldNum" sz="quarter" idx="12"/>
          </p:nvPr>
        </p:nvSpPr>
        <p:spPr/>
        <p:txBody>
          <a:bodyPr/>
          <a:lstStyle/>
          <a:p>
            <a:fld id="{AD153B6E-5603-4905-8706-6FC7792331EA}" type="slidenum">
              <a:rPr lang="en-US" smtClean="0"/>
              <a:t>‹#›</a:t>
            </a:fld>
            <a:endParaRPr lang="en-US"/>
          </a:p>
        </p:txBody>
      </p:sp>
    </p:spTree>
    <p:extLst>
      <p:ext uri="{BB962C8B-B14F-4D97-AF65-F5344CB8AC3E}">
        <p14:creationId xmlns:p14="http://schemas.microsoft.com/office/powerpoint/2010/main" val="3848787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6FA86-6364-47A0-C046-A7DFC7648B4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01F889-4A9A-F08A-AF82-F13BDBF0A0B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9D8548-7E90-667F-1C7E-19D56BB4481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8CFAE20-D685-4998-AD8A-567894B33D9D}"/>
              </a:ext>
            </a:extLst>
          </p:cNvPr>
          <p:cNvSpPr>
            <a:spLocks noGrp="1"/>
          </p:cNvSpPr>
          <p:nvPr>
            <p:ph type="dt" sz="half" idx="10"/>
          </p:nvPr>
        </p:nvSpPr>
        <p:spPr/>
        <p:txBody>
          <a:bodyPr/>
          <a:lstStyle/>
          <a:p>
            <a:fld id="{7ABAAEAC-2468-4C28-A0DE-03C5BEF64F6F}" type="datetimeFigureOut">
              <a:rPr lang="en-US" smtClean="0"/>
              <a:t>11/3/2023</a:t>
            </a:fld>
            <a:endParaRPr lang="en-US"/>
          </a:p>
        </p:txBody>
      </p:sp>
      <p:sp>
        <p:nvSpPr>
          <p:cNvPr id="6" name="Footer Placeholder 5">
            <a:extLst>
              <a:ext uri="{FF2B5EF4-FFF2-40B4-BE49-F238E27FC236}">
                <a16:creationId xmlns:a16="http://schemas.microsoft.com/office/drawing/2014/main" id="{DC415392-F289-0D00-02D7-DF0D2E5EB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CE962-60AD-8802-E259-51915A4054BF}"/>
              </a:ext>
            </a:extLst>
          </p:cNvPr>
          <p:cNvSpPr>
            <a:spLocks noGrp="1"/>
          </p:cNvSpPr>
          <p:nvPr>
            <p:ph type="sldNum" sz="quarter" idx="12"/>
          </p:nvPr>
        </p:nvSpPr>
        <p:spPr/>
        <p:txBody>
          <a:bodyPr/>
          <a:lstStyle/>
          <a:p>
            <a:fld id="{AD153B6E-5603-4905-8706-6FC7792331EA}" type="slidenum">
              <a:rPr lang="en-US" smtClean="0"/>
              <a:t>‹#›</a:t>
            </a:fld>
            <a:endParaRPr lang="en-US"/>
          </a:p>
        </p:txBody>
      </p:sp>
    </p:spTree>
    <p:extLst>
      <p:ext uri="{BB962C8B-B14F-4D97-AF65-F5344CB8AC3E}">
        <p14:creationId xmlns:p14="http://schemas.microsoft.com/office/powerpoint/2010/main" val="414242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E1776-A883-6E4B-4073-6AB14975A53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25DE2FE-A346-A95F-C5ED-6B14F7882B7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5819BFA-0E6A-2042-3BE2-985FC6263C9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9937420-AF43-6DFE-DE2F-B8148F59B7EF}"/>
              </a:ext>
            </a:extLst>
          </p:cNvPr>
          <p:cNvSpPr>
            <a:spLocks noGrp="1"/>
          </p:cNvSpPr>
          <p:nvPr>
            <p:ph type="dt" sz="half" idx="10"/>
          </p:nvPr>
        </p:nvSpPr>
        <p:spPr/>
        <p:txBody>
          <a:bodyPr/>
          <a:lstStyle/>
          <a:p>
            <a:fld id="{7ABAAEAC-2468-4C28-A0DE-03C5BEF64F6F}" type="datetimeFigureOut">
              <a:rPr lang="en-US" smtClean="0"/>
              <a:t>11/3/2023</a:t>
            </a:fld>
            <a:endParaRPr lang="en-US"/>
          </a:p>
        </p:txBody>
      </p:sp>
      <p:sp>
        <p:nvSpPr>
          <p:cNvPr id="6" name="Footer Placeholder 5">
            <a:extLst>
              <a:ext uri="{FF2B5EF4-FFF2-40B4-BE49-F238E27FC236}">
                <a16:creationId xmlns:a16="http://schemas.microsoft.com/office/drawing/2014/main" id="{7AFB1037-9DA8-01DE-93BF-FFE6CCF112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1A35DA-6BC1-9D37-8829-9474580D448C}"/>
              </a:ext>
            </a:extLst>
          </p:cNvPr>
          <p:cNvSpPr>
            <a:spLocks noGrp="1"/>
          </p:cNvSpPr>
          <p:nvPr>
            <p:ph type="sldNum" sz="quarter" idx="12"/>
          </p:nvPr>
        </p:nvSpPr>
        <p:spPr/>
        <p:txBody>
          <a:bodyPr/>
          <a:lstStyle/>
          <a:p>
            <a:fld id="{AD153B6E-5603-4905-8706-6FC7792331EA}" type="slidenum">
              <a:rPr lang="en-US" smtClean="0"/>
              <a:t>‹#›</a:t>
            </a:fld>
            <a:endParaRPr lang="en-US"/>
          </a:p>
        </p:txBody>
      </p:sp>
    </p:spTree>
    <p:extLst>
      <p:ext uri="{BB962C8B-B14F-4D97-AF65-F5344CB8AC3E}">
        <p14:creationId xmlns:p14="http://schemas.microsoft.com/office/powerpoint/2010/main" val="2069042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D2D61-DC0A-667A-DB7B-ECB011D663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7D2951-EDFB-9BEA-C15C-356C296E88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B6EDD-9122-E1AC-7DDD-D04694E7C9AF}"/>
              </a:ext>
            </a:extLst>
          </p:cNvPr>
          <p:cNvSpPr>
            <a:spLocks noGrp="1"/>
          </p:cNvSpPr>
          <p:nvPr>
            <p:ph type="dt" sz="half" idx="10"/>
          </p:nvPr>
        </p:nvSpPr>
        <p:spPr/>
        <p:txBody>
          <a:bodyPr/>
          <a:lstStyle/>
          <a:p>
            <a:fld id="{7ABAAEAC-2468-4C28-A0DE-03C5BEF64F6F}" type="datetimeFigureOut">
              <a:rPr lang="en-US" smtClean="0"/>
              <a:t>11/3/2023</a:t>
            </a:fld>
            <a:endParaRPr lang="en-US"/>
          </a:p>
        </p:txBody>
      </p:sp>
      <p:sp>
        <p:nvSpPr>
          <p:cNvPr id="5" name="Footer Placeholder 4">
            <a:extLst>
              <a:ext uri="{FF2B5EF4-FFF2-40B4-BE49-F238E27FC236}">
                <a16:creationId xmlns:a16="http://schemas.microsoft.com/office/drawing/2014/main" id="{20A5A207-2FA3-96F4-742C-D81683D89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2B2DD-67DF-CD14-4FFC-1A4A862E1E86}"/>
              </a:ext>
            </a:extLst>
          </p:cNvPr>
          <p:cNvSpPr>
            <a:spLocks noGrp="1"/>
          </p:cNvSpPr>
          <p:nvPr>
            <p:ph type="sldNum" sz="quarter" idx="12"/>
          </p:nvPr>
        </p:nvSpPr>
        <p:spPr/>
        <p:txBody>
          <a:bodyPr/>
          <a:lstStyle/>
          <a:p>
            <a:fld id="{AD153B6E-5603-4905-8706-6FC7792331EA}" type="slidenum">
              <a:rPr lang="en-US" smtClean="0"/>
              <a:t>‹#›</a:t>
            </a:fld>
            <a:endParaRPr lang="en-US"/>
          </a:p>
        </p:txBody>
      </p:sp>
    </p:spTree>
    <p:extLst>
      <p:ext uri="{BB962C8B-B14F-4D97-AF65-F5344CB8AC3E}">
        <p14:creationId xmlns:p14="http://schemas.microsoft.com/office/powerpoint/2010/main" val="555555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CD501-59D2-348A-527F-177619A0EC7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E5B02C-AECF-CCD5-F312-3FC520CA64A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5A341-6F91-6BA3-F832-636C2435FEB2}"/>
              </a:ext>
            </a:extLst>
          </p:cNvPr>
          <p:cNvSpPr>
            <a:spLocks noGrp="1"/>
          </p:cNvSpPr>
          <p:nvPr>
            <p:ph type="dt" sz="half" idx="10"/>
          </p:nvPr>
        </p:nvSpPr>
        <p:spPr/>
        <p:txBody>
          <a:bodyPr/>
          <a:lstStyle/>
          <a:p>
            <a:fld id="{7ABAAEAC-2468-4C28-A0DE-03C5BEF64F6F}" type="datetimeFigureOut">
              <a:rPr lang="en-US" smtClean="0"/>
              <a:t>11/3/2023</a:t>
            </a:fld>
            <a:endParaRPr lang="en-US"/>
          </a:p>
        </p:txBody>
      </p:sp>
      <p:sp>
        <p:nvSpPr>
          <p:cNvPr id="5" name="Footer Placeholder 4">
            <a:extLst>
              <a:ext uri="{FF2B5EF4-FFF2-40B4-BE49-F238E27FC236}">
                <a16:creationId xmlns:a16="http://schemas.microsoft.com/office/drawing/2014/main" id="{0E0290A3-8402-4B4F-06CA-DE96987B2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B6C71-DB0A-53FC-C82F-4F2FF12C49F8}"/>
              </a:ext>
            </a:extLst>
          </p:cNvPr>
          <p:cNvSpPr>
            <a:spLocks noGrp="1"/>
          </p:cNvSpPr>
          <p:nvPr>
            <p:ph type="sldNum" sz="quarter" idx="12"/>
          </p:nvPr>
        </p:nvSpPr>
        <p:spPr/>
        <p:txBody>
          <a:bodyPr/>
          <a:lstStyle/>
          <a:p>
            <a:fld id="{AD153B6E-5603-4905-8706-6FC7792331EA}" type="slidenum">
              <a:rPr lang="en-US" smtClean="0"/>
              <a:t>‹#›</a:t>
            </a:fld>
            <a:endParaRPr lang="en-US"/>
          </a:p>
        </p:txBody>
      </p:sp>
    </p:spTree>
    <p:extLst>
      <p:ext uri="{BB962C8B-B14F-4D97-AF65-F5344CB8AC3E}">
        <p14:creationId xmlns:p14="http://schemas.microsoft.com/office/powerpoint/2010/main" val="837525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dark lef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067123-F3E6-461D-8FD8-4F4E7C7F34B3}"/>
              </a:ext>
            </a:extLst>
          </p:cNvPr>
          <p:cNvSpPr/>
          <p:nvPr userDrawn="1"/>
        </p:nvSpPr>
        <p:spPr>
          <a:xfrm>
            <a:off x="16239461" y="1042988"/>
            <a:ext cx="1205577" cy="8301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6" name="Rectangle 5">
            <a:extLst>
              <a:ext uri="{FF2B5EF4-FFF2-40B4-BE49-F238E27FC236}">
                <a16:creationId xmlns:a16="http://schemas.microsoft.com/office/drawing/2014/main" id="{0BA140B7-A7F9-4CAB-84FA-84750DEDD5EF}"/>
              </a:ext>
            </a:extLst>
          </p:cNvPr>
          <p:cNvSpPr/>
          <p:nvPr userDrawn="1"/>
        </p:nvSpPr>
        <p:spPr>
          <a:xfrm>
            <a:off x="1" y="0"/>
            <a:ext cx="69977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7" name="Parallelogram 6">
            <a:extLst>
              <a:ext uri="{FF2B5EF4-FFF2-40B4-BE49-F238E27FC236}">
                <a16:creationId xmlns:a16="http://schemas.microsoft.com/office/drawing/2014/main" id="{E3F2C120-164E-4527-9EC9-97CC529B3EC3}"/>
              </a:ext>
            </a:extLst>
          </p:cNvPr>
          <p:cNvSpPr/>
          <p:nvPr userDrawn="1"/>
        </p:nvSpPr>
        <p:spPr>
          <a:xfrm>
            <a:off x="2048540" y="0"/>
            <a:ext cx="6997700" cy="10287000"/>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Rectangle 1">
            <a:extLst>
              <a:ext uri="{FF2B5EF4-FFF2-40B4-BE49-F238E27FC236}">
                <a16:creationId xmlns:a16="http://schemas.microsoft.com/office/drawing/2014/main" id="{ABF81F56-A4FF-4179-81BC-8D398B65EC88}"/>
              </a:ext>
            </a:extLst>
          </p:cNvPr>
          <p:cNvSpPr/>
          <p:nvPr userDrawn="1"/>
        </p:nvSpPr>
        <p:spPr>
          <a:xfrm>
            <a:off x="7283995" y="1396516"/>
            <a:ext cx="9778337" cy="7570175"/>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8" name="Title 3">
            <a:extLst>
              <a:ext uri="{FF2B5EF4-FFF2-40B4-BE49-F238E27FC236}">
                <a16:creationId xmlns:a16="http://schemas.microsoft.com/office/drawing/2014/main" id="{39738633-E210-41B0-A9B6-2D46C35DD166}"/>
              </a:ext>
            </a:extLst>
          </p:cNvPr>
          <p:cNvSpPr>
            <a:spLocks noGrp="1"/>
          </p:cNvSpPr>
          <p:nvPr>
            <p:ph type="title" hasCustomPrompt="1"/>
          </p:nvPr>
        </p:nvSpPr>
        <p:spPr>
          <a:xfrm>
            <a:off x="575340" y="2428877"/>
            <a:ext cx="6511260" cy="5429241"/>
          </a:xfrm>
        </p:spPr>
        <p:txBody>
          <a:bodyPr anchor="ctr" anchorCtr="0">
            <a:noAutofit/>
          </a:bodyPr>
          <a:lstStyle>
            <a:lvl1pPr>
              <a:lnSpc>
                <a:spcPts val="5250"/>
              </a:lnSpc>
              <a:defRPr sz="6000" spc="-120" baseline="0">
                <a:solidFill>
                  <a:schemeClr val="accent2"/>
                </a:solidFill>
              </a:defRPr>
            </a:lvl1pPr>
          </a:lstStyle>
          <a:p>
            <a:r>
              <a:rPr lang="en-US"/>
              <a:t>Click to enter title</a:t>
            </a:r>
          </a:p>
        </p:txBody>
      </p:sp>
      <p:sp>
        <p:nvSpPr>
          <p:cNvPr id="19" name="Content Placeholder 18">
            <a:extLst>
              <a:ext uri="{FF2B5EF4-FFF2-40B4-BE49-F238E27FC236}">
                <a16:creationId xmlns:a16="http://schemas.microsoft.com/office/drawing/2014/main" id="{CCE62721-14BF-4A1D-AD2E-6031FAA8F924}"/>
              </a:ext>
            </a:extLst>
          </p:cNvPr>
          <p:cNvSpPr>
            <a:spLocks noGrp="1"/>
          </p:cNvSpPr>
          <p:nvPr>
            <p:ph sz="quarter" idx="13"/>
          </p:nvPr>
        </p:nvSpPr>
        <p:spPr>
          <a:xfrm>
            <a:off x="7661941" y="1396515"/>
            <a:ext cx="9268748" cy="7570173"/>
          </a:xfrm>
        </p:spPr>
        <p:txBody>
          <a:bodyPr anchor="ctr" anchorCtr="0">
            <a:noAutofit/>
          </a:bodyPr>
          <a:lstStyle>
            <a:lvl1pPr marL="274320" indent="-274320">
              <a:buClr>
                <a:schemeClr val="accent6"/>
              </a:buClr>
              <a:buFont typeface="Arial" panose="020B0604020202020204" pitchFamily="34" charset="0"/>
              <a:buChar char="•"/>
              <a:defRPr sz="3000"/>
            </a:lvl1pPr>
            <a:lvl2pPr marL="548640" indent="-274320">
              <a:spcBef>
                <a:spcPts val="450"/>
              </a:spcBef>
              <a:buClr>
                <a:schemeClr val="accent6"/>
              </a:buClr>
              <a:buFont typeface="Arial" panose="020B0604020202020204" pitchFamily="34" charset="0"/>
              <a:buChar char="•"/>
              <a:defRPr sz="3000"/>
            </a:lvl2pPr>
            <a:lvl3pPr marL="822960" indent="-274320">
              <a:spcBef>
                <a:spcPts val="450"/>
              </a:spcBef>
              <a:buClr>
                <a:schemeClr val="accent6"/>
              </a:buClr>
              <a:buFont typeface="Arial" panose="020B0604020202020204" pitchFamily="34" charset="0"/>
              <a:buChar char="•"/>
              <a:defRPr sz="3000"/>
            </a:lvl3pPr>
            <a:lvl4pPr marL="1097280" indent="-274320">
              <a:spcBef>
                <a:spcPts val="450"/>
              </a:spcBef>
              <a:buClr>
                <a:schemeClr val="accent6"/>
              </a:buClr>
              <a:buFont typeface="Arial" panose="020B0604020202020204" pitchFamily="34" charset="0"/>
              <a:buChar char="•"/>
              <a:defRPr sz="3000"/>
            </a:lvl4pPr>
            <a:lvl5pPr marL="1371600" indent="-274320">
              <a:spcBef>
                <a:spcPts val="450"/>
              </a:spcBef>
              <a:buClr>
                <a:schemeClr val="accent6"/>
              </a:buClr>
              <a:buFont typeface="Arial" panose="020B0604020202020204" pitchFamily="34" charset="0"/>
              <a:buChar char="•"/>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707BF9F-3161-4DBF-B92F-BAEB1B145200}"/>
              </a:ext>
            </a:extLst>
          </p:cNvPr>
          <p:cNvCxnSpPr>
            <a:cxnSpLocks/>
          </p:cNvCxnSpPr>
          <p:nvPr userDrawn="1"/>
        </p:nvCxnSpPr>
        <p:spPr>
          <a:xfrm flipV="1">
            <a:off x="0" y="2087076"/>
            <a:ext cx="4972050" cy="1199049"/>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Content Placeholder 2" descr="A picture containing drawing&#10;&#10;Description automatically generated">
            <a:extLst>
              <a:ext uri="{FF2B5EF4-FFF2-40B4-BE49-F238E27FC236}">
                <a16:creationId xmlns:a16="http://schemas.microsoft.com/office/drawing/2014/main" id="{E409AD97-E34C-42ED-8E19-825F19D991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4652" y="9710929"/>
            <a:ext cx="1371600" cy="357314"/>
          </a:xfrm>
          <a:prstGeom prst="rect">
            <a:avLst/>
          </a:prstGeom>
        </p:spPr>
      </p:pic>
      <p:sp>
        <p:nvSpPr>
          <p:cNvPr id="14" name="Slide Number Placeholder 5">
            <a:extLst>
              <a:ext uri="{FF2B5EF4-FFF2-40B4-BE49-F238E27FC236}">
                <a16:creationId xmlns:a16="http://schemas.microsoft.com/office/drawing/2014/main" id="{B6E6DB6B-3C42-4A83-ADAC-E4FF5C6A0861}"/>
              </a:ext>
            </a:extLst>
          </p:cNvPr>
          <p:cNvSpPr>
            <a:spLocks noGrp="1"/>
          </p:cNvSpPr>
          <p:nvPr>
            <p:ph type="sldNum" sz="quarter" idx="4"/>
          </p:nvPr>
        </p:nvSpPr>
        <p:spPr>
          <a:xfrm>
            <a:off x="17046732" y="9710929"/>
            <a:ext cx="700974" cy="547688"/>
          </a:xfrm>
          <a:prstGeom prst="rect">
            <a:avLst/>
          </a:prstGeom>
        </p:spPr>
        <p:txBody>
          <a:bodyPr vert="horz" lIns="91440" tIns="45720" rIns="91440" bIns="45720" rtlCol="0" anchor="ctr"/>
          <a:lstStyle>
            <a:lvl1pPr algn="r">
              <a:defRPr sz="1800" baseline="0">
                <a:solidFill>
                  <a:schemeClr val="tx1">
                    <a:lumMod val="65000"/>
                    <a:lumOff val="35000"/>
                  </a:schemeClr>
                </a:solidFill>
              </a:defRPr>
            </a:lvl1pPr>
          </a:lstStyle>
          <a:p>
            <a:fld id="{2A9BECE9-95C1-476F-AD1B-BB15926E7A02}" type="slidenum">
              <a:rPr lang="en-US" smtClean="0"/>
              <a:pPr/>
              <a:t>‹#›</a:t>
            </a:fld>
            <a:endParaRPr lang="en-US"/>
          </a:p>
        </p:txBody>
      </p:sp>
      <p:sp>
        <p:nvSpPr>
          <p:cNvPr id="15" name="Footer Placeholder 6">
            <a:extLst>
              <a:ext uri="{FF2B5EF4-FFF2-40B4-BE49-F238E27FC236}">
                <a16:creationId xmlns:a16="http://schemas.microsoft.com/office/drawing/2014/main" id="{9671699B-B687-46E7-A60B-6591017AA635}"/>
              </a:ext>
            </a:extLst>
          </p:cNvPr>
          <p:cNvSpPr>
            <a:spLocks noGrp="1"/>
          </p:cNvSpPr>
          <p:nvPr>
            <p:ph type="ftr" sz="quarter" idx="3"/>
          </p:nvPr>
        </p:nvSpPr>
        <p:spPr>
          <a:xfrm>
            <a:off x="7934325" y="9710929"/>
            <a:ext cx="9112407" cy="547688"/>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US"/>
          </a:p>
        </p:txBody>
      </p:sp>
    </p:spTree>
    <p:extLst>
      <p:ext uri="{BB962C8B-B14F-4D97-AF65-F5344CB8AC3E}">
        <p14:creationId xmlns:p14="http://schemas.microsoft.com/office/powerpoint/2010/main" val="1748341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ubhead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781812" y="456083"/>
            <a:ext cx="11731767" cy="1079699"/>
          </a:xfrm>
        </p:spPr>
        <p:txBody>
          <a:bodyPr anchor="b" anchorCtr="0">
            <a:noAutofit/>
          </a:bodyPr>
          <a:lstStyle>
            <a:lvl1pPr>
              <a:lnSpc>
                <a:spcPts val="4350"/>
              </a:lnSpc>
              <a:defRPr sz="4800" spc="-120" baseline="0">
                <a:solidFill>
                  <a:schemeClr val="accent4"/>
                </a:solidFill>
              </a:defRPr>
            </a:lvl1pPr>
          </a:lstStyle>
          <a:p>
            <a:r>
              <a:rPr lang="en-US"/>
              <a:t>Click to enter title</a:t>
            </a:r>
          </a:p>
        </p:txBody>
      </p:sp>
      <p:cxnSp>
        <p:nvCxnSpPr>
          <p:cNvPr id="7" name="Straight Connector 6">
            <a:extLst>
              <a:ext uri="{FF2B5EF4-FFF2-40B4-BE49-F238E27FC236}">
                <a16:creationId xmlns:a16="http://schemas.microsoft.com/office/drawing/2014/main" id="{6025B84C-1706-4774-80FB-6746F451F6F0}"/>
              </a:ext>
            </a:extLst>
          </p:cNvPr>
          <p:cNvCxnSpPr/>
          <p:nvPr userDrawn="1"/>
        </p:nvCxnSpPr>
        <p:spPr>
          <a:xfrm>
            <a:off x="906651" y="1495464"/>
            <a:ext cx="1647469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28D95654-7D03-4518-AC35-9D9E22F420E0}"/>
              </a:ext>
            </a:extLst>
          </p:cNvPr>
          <p:cNvSpPr>
            <a:spLocks noGrp="1"/>
          </p:cNvSpPr>
          <p:nvPr>
            <p:ph sz="quarter" idx="10"/>
          </p:nvPr>
        </p:nvSpPr>
        <p:spPr>
          <a:xfrm>
            <a:off x="781049" y="2575162"/>
            <a:ext cx="11732531" cy="6111230"/>
          </a:xfrm>
        </p:spPr>
        <p:txBody>
          <a:bodyPr>
            <a:noAutofit/>
          </a:bodyPr>
          <a:lstStyle>
            <a:lvl1pPr marL="274320" indent="-274320">
              <a:buClr>
                <a:schemeClr val="accent6"/>
              </a:buClr>
              <a:buFont typeface="Arial" panose="020B0604020202020204" pitchFamily="34" charset="0"/>
              <a:buChar char="•"/>
              <a:defRPr sz="3600"/>
            </a:lvl1pPr>
            <a:lvl2pPr marL="548640" indent="-274320">
              <a:spcBef>
                <a:spcPts val="450"/>
              </a:spcBef>
              <a:buClr>
                <a:schemeClr val="accent6"/>
              </a:buClr>
              <a:buFont typeface="Arial" panose="020B0604020202020204" pitchFamily="34" charset="0"/>
              <a:buChar char="•"/>
              <a:defRPr sz="3600"/>
            </a:lvl2pPr>
            <a:lvl3pPr marL="822960" indent="-274320">
              <a:spcBef>
                <a:spcPts val="450"/>
              </a:spcBef>
              <a:buClr>
                <a:schemeClr val="accent6"/>
              </a:buClr>
              <a:buFont typeface="Arial" panose="020B0604020202020204" pitchFamily="34" charset="0"/>
              <a:buChar char="•"/>
              <a:defRPr sz="3600"/>
            </a:lvl3pPr>
            <a:lvl4pPr marL="1097280" indent="-274320">
              <a:spcBef>
                <a:spcPts val="450"/>
              </a:spcBef>
              <a:buClr>
                <a:schemeClr val="accent6"/>
              </a:buClr>
              <a:buFont typeface="Arial" panose="020B0604020202020204" pitchFamily="34" charset="0"/>
              <a:buChar char="•"/>
              <a:defRPr sz="3600"/>
            </a:lvl4pPr>
            <a:lvl5pPr marL="1371600" indent="-274320">
              <a:spcBef>
                <a:spcPts val="450"/>
              </a:spcBef>
              <a:buClr>
                <a:schemeClr val="accent6"/>
              </a:buClr>
              <a:buFont typeface="Arial" panose="020B0604020202020204" pitchFamily="34" charset="0"/>
              <a:buChar cha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149103BA-4537-41E4-9581-594133F2C9EC}"/>
              </a:ext>
            </a:extLst>
          </p:cNvPr>
          <p:cNvSpPr>
            <a:spLocks noGrp="1"/>
          </p:cNvSpPr>
          <p:nvPr>
            <p:ph type="body" sz="quarter" idx="11" hasCustomPrompt="1"/>
          </p:nvPr>
        </p:nvSpPr>
        <p:spPr>
          <a:xfrm>
            <a:off x="781052" y="1535781"/>
            <a:ext cx="11732529" cy="733551"/>
          </a:xfrm>
        </p:spPr>
        <p:txBody>
          <a:bodyPr>
            <a:noAutofit/>
          </a:bodyPr>
          <a:lstStyle>
            <a:lvl1pPr marL="0" indent="0">
              <a:buFontTx/>
              <a:buNone/>
              <a:defRPr b="1">
                <a:solidFill>
                  <a:schemeClr val="accent2"/>
                </a:solidFill>
                <a:latin typeface="+mj-lt"/>
              </a:defRPr>
            </a:lvl1pPr>
          </a:lstStyle>
          <a:p>
            <a:pPr lvl="0"/>
            <a:r>
              <a:rPr lang="en-US"/>
              <a:t>Click to enter subhead.</a:t>
            </a:r>
          </a:p>
        </p:txBody>
      </p:sp>
      <p:sp>
        <p:nvSpPr>
          <p:cNvPr id="14" name="Slide Number Placeholder 5">
            <a:extLst>
              <a:ext uri="{FF2B5EF4-FFF2-40B4-BE49-F238E27FC236}">
                <a16:creationId xmlns:a16="http://schemas.microsoft.com/office/drawing/2014/main" id="{BC5A2881-38BE-4BA9-A586-245ACB820B35}"/>
              </a:ext>
            </a:extLst>
          </p:cNvPr>
          <p:cNvSpPr>
            <a:spLocks noGrp="1"/>
          </p:cNvSpPr>
          <p:nvPr>
            <p:ph type="sldNum" sz="quarter" idx="4"/>
          </p:nvPr>
        </p:nvSpPr>
        <p:spPr>
          <a:xfrm>
            <a:off x="17046732" y="9710929"/>
            <a:ext cx="700974" cy="547688"/>
          </a:xfrm>
          <a:prstGeom prst="rect">
            <a:avLst/>
          </a:prstGeom>
        </p:spPr>
        <p:txBody>
          <a:bodyPr vert="horz" lIns="91440" tIns="45720" rIns="91440" bIns="45720" rtlCol="0" anchor="ctr"/>
          <a:lstStyle>
            <a:lvl1pPr algn="r">
              <a:defRPr sz="1800" baseline="0">
                <a:solidFill>
                  <a:schemeClr val="tx1">
                    <a:lumMod val="65000"/>
                    <a:lumOff val="35000"/>
                  </a:schemeClr>
                </a:solidFill>
              </a:defRPr>
            </a:lvl1pPr>
          </a:lstStyle>
          <a:p>
            <a:fld id="{2A9BECE9-95C1-476F-AD1B-BB15926E7A02}" type="slidenum">
              <a:rPr lang="en-US" smtClean="0"/>
              <a:pPr/>
              <a:t>‹#›</a:t>
            </a:fld>
            <a:endParaRPr lang="en-US"/>
          </a:p>
        </p:txBody>
      </p:sp>
      <p:sp>
        <p:nvSpPr>
          <p:cNvPr id="15" name="Footer Placeholder 6">
            <a:extLst>
              <a:ext uri="{FF2B5EF4-FFF2-40B4-BE49-F238E27FC236}">
                <a16:creationId xmlns:a16="http://schemas.microsoft.com/office/drawing/2014/main" id="{0797A301-F3AB-4E65-AE83-EA3DF2C6C97F}"/>
              </a:ext>
            </a:extLst>
          </p:cNvPr>
          <p:cNvSpPr>
            <a:spLocks noGrp="1"/>
          </p:cNvSpPr>
          <p:nvPr>
            <p:ph type="ftr" sz="quarter" idx="3"/>
          </p:nvPr>
        </p:nvSpPr>
        <p:spPr>
          <a:xfrm>
            <a:off x="2441448" y="9710929"/>
            <a:ext cx="14605284" cy="547688"/>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US"/>
          </a:p>
        </p:txBody>
      </p:sp>
      <p:pic>
        <p:nvPicPr>
          <p:cNvPr id="9" name="Picture 8" descr="A picture containing text, monitor, cellphone&#10;&#10;Description automatically generated">
            <a:extLst>
              <a:ext uri="{FF2B5EF4-FFF2-40B4-BE49-F238E27FC236}">
                <a16:creationId xmlns:a16="http://schemas.microsoft.com/office/drawing/2014/main" id="{002EE82B-97BF-4944-B587-6924A931C4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3580" y="0"/>
            <a:ext cx="5350583" cy="10287000"/>
          </a:xfrm>
          <a:prstGeom prst="rect">
            <a:avLst/>
          </a:prstGeom>
        </p:spPr>
      </p:pic>
      <p:sp>
        <p:nvSpPr>
          <p:cNvPr id="6" name="Picture Placeholder 5">
            <a:extLst>
              <a:ext uri="{FF2B5EF4-FFF2-40B4-BE49-F238E27FC236}">
                <a16:creationId xmlns:a16="http://schemas.microsoft.com/office/drawing/2014/main" id="{11F505A3-D634-4923-B7CF-CFE19FED37BE}"/>
              </a:ext>
            </a:extLst>
          </p:cNvPr>
          <p:cNvSpPr>
            <a:spLocks noGrp="1"/>
          </p:cNvSpPr>
          <p:nvPr>
            <p:ph type="pic" sz="quarter" idx="13"/>
          </p:nvPr>
        </p:nvSpPr>
        <p:spPr>
          <a:xfrm>
            <a:off x="13157294" y="646610"/>
            <a:ext cx="4115406" cy="8915400"/>
          </a:xfrm>
        </p:spPr>
        <p:txBody>
          <a:bodyPr/>
          <a:lstStyle/>
          <a:p>
            <a:endParaRPr lang="en-US"/>
          </a:p>
        </p:txBody>
      </p:sp>
    </p:spTree>
    <p:extLst>
      <p:ext uri="{BB962C8B-B14F-4D97-AF65-F5344CB8AC3E}">
        <p14:creationId xmlns:p14="http://schemas.microsoft.com/office/powerpoint/2010/main" val="94813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ubhead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781811" y="456083"/>
            <a:ext cx="11731767" cy="1079699"/>
          </a:xfrm>
        </p:spPr>
        <p:txBody>
          <a:bodyPr anchor="b" anchorCtr="0">
            <a:noAutofit/>
          </a:bodyPr>
          <a:lstStyle>
            <a:lvl1pPr>
              <a:lnSpc>
                <a:spcPts val="4350"/>
              </a:lnSpc>
              <a:defRPr sz="4800" spc="-120" baseline="0">
                <a:solidFill>
                  <a:schemeClr val="accent4"/>
                </a:solidFill>
              </a:defRPr>
            </a:lvl1pPr>
          </a:lstStyle>
          <a:p>
            <a:r>
              <a:rPr lang="en-US"/>
              <a:t>Click to enter title</a:t>
            </a:r>
          </a:p>
        </p:txBody>
      </p:sp>
      <p:cxnSp>
        <p:nvCxnSpPr>
          <p:cNvPr id="7" name="Straight Connector 6">
            <a:extLst>
              <a:ext uri="{FF2B5EF4-FFF2-40B4-BE49-F238E27FC236}">
                <a16:creationId xmlns:a16="http://schemas.microsoft.com/office/drawing/2014/main" id="{6025B84C-1706-4774-80FB-6746F451F6F0}"/>
              </a:ext>
            </a:extLst>
          </p:cNvPr>
          <p:cNvCxnSpPr/>
          <p:nvPr userDrawn="1"/>
        </p:nvCxnSpPr>
        <p:spPr>
          <a:xfrm>
            <a:off x="906651" y="1495464"/>
            <a:ext cx="1647469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28D95654-7D03-4518-AC35-9D9E22F420E0}"/>
              </a:ext>
            </a:extLst>
          </p:cNvPr>
          <p:cNvSpPr>
            <a:spLocks noGrp="1"/>
          </p:cNvSpPr>
          <p:nvPr>
            <p:ph sz="quarter" idx="10"/>
          </p:nvPr>
        </p:nvSpPr>
        <p:spPr>
          <a:xfrm>
            <a:off x="781049" y="2575162"/>
            <a:ext cx="11732531" cy="6111230"/>
          </a:xfrm>
        </p:spPr>
        <p:txBody>
          <a:bodyPr>
            <a:noAutofit/>
          </a:bodyPr>
          <a:lstStyle>
            <a:lvl1pPr marL="274320" indent="-274320">
              <a:buClr>
                <a:schemeClr val="accent6"/>
              </a:buClr>
              <a:buFont typeface="Arial" panose="020B0604020202020204" pitchFamily="34" charset="0"/>
              <a:buChar char="•"/>
              <a:defRPr sz="3600"/>
            </a:lvl1pPr>
            <a:lvl2pPr marL="548640" indent="-274320">
              <a:spcBef>
                <a:spcPts val="450"/>
              </a:spcBef>
              <a:buClr>
                <a:schemeClr val="accent6"/>
              </a:buClr>
              <a:buFont typeface="Arial" panose="020B0604020202020204" pitchFamily="34" charset="0"/>
              <a:buChar char="•"/>
              <a:defRPr sz="3600"/>
            </a:lvl2pPr>
            <a:lvl3pPr marL="822960" indent="-274320">
              <a:spcBef>
                <a:spcPts val="450"/>
              </a:spcBef>
              <a:buClr>
                <a:schemeClr val="accent6"/>
              </a:buClr>
              <a:buFont typeface="Arial" panose="020B0604020202020204" pitchFamily="34" charset="0"/>
              <a:buChar char="•"/>
              <a:defRPr sz="3600"/>
            </a:lvl3pPr>
            <a:lvl4pPr marL="1097280" indent="-274320">
              <a:spcBef>
                <a:spcPts val="450"/>
              </a:spcBef>
              <a:buClr>
                <a:schemeClr val="accent6"/>
              </a:buClr>
              <a:buFont typeface="Arial" panose="020B0604020202020204" pitchFamily="34" charset="0"/>
              <a:buChar char="•"/>
              <a:defRPr sz="3600"/>
            </a:lvl4pPr>
            <a:lvl5pPr marL="1371600" indent="-274320">
              <a:spcBef>
                <a:spcPts val="450"/>
              </a:spcBef>
              <a:buClr>
                <a:schemeClr val="accent6"/>
              </a:buClr>
              <a:buFont typeface="Arial" panose="020B0604020202020204" pitchFamily="34" charset="0"/>
              <a:buChar cha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149103BA-4537-41E4-9581-594133F2C9EC}"/>
              </a:ext>
            </a:extLst>
          </p:cNvPr>
          <p:cNvSpPr>
            <a:spLocks noGrp="1"/>
          </p:cNvSpPr>
          <p:nvPr>
            <p:ph type="body" sz="quarter" idx="11" hasCustomPrompt="1"/>
          </p:nvPr>
        </p:nvSpPr>
        <p:spPr>
          <a:xfrm>
            <a:off x="781051" y="1535781"/>
            <a:ext cx="11732528" cy="733551"/>
          </a:xfrm>
        </p:spPr>
        <p:txBody>
          <a:bodyPr>
            <a:noAutofit/>
          </a:bodyPr>
          <a:lstStyle>
            <a:lvl1pPr marL="0" indent="0">
              <a:buFontTx/>
              <a:buNone/>
              <a:defRPr b="1">
                <a:solidFill>
                  <a:schemeClr val="accent2"/>
                </a:solidFill>
                <a:latin typeface="+mj-lt"/>
              </a:defRPr>
            </a:lvl1pPr>
          </a:lstStyle>
          <a:p>
            <a:pPr lvl="0"/>
            <a:r>
              <a:rPr lang="en-US"/>
              <a:t>Click to enter subhead.</a:t>
            </a:r>
          </a:p>
        </p:txBody>
      </p:sp>
      <p:sp>
        <p:nvSpPr>
          <p:cNvPr id="14" name="Slide Number Placeholder 5">
            <a:extLst>
              <a:ext uri="{FF2B5EF4-FFF2-40B4-BE49-F238E27FC236}">
                <a16:creationId xmlns:a16="http://schemas.microsoft.com/office/drawing/2014/main" id="{BC5A2881-38BE-4BA9-A586-245ACB820B35}"/>
              </a:ext>
            </a:extLst>
          </p:cNvPr>
          <p:cNvSpPr>
            <a:spLocks noGrp="1"/>
          </p:cNvSpPr>
          <p:nvPr>
            <p:ph type="sldNum" sz="quarter" idx="4"/>
          </p:nvPr>
        </p:nvSpPr>
        <p:spPr>
          <a:xfrm>
            <a:off x="17046732" y="9710929"/>
            <a:ext cx="700974" cy="547688"/>
          </a:xfrm>
          <a:prstGeom prst="rect">
            <a:avLst/>
          </a:prstGeom>
        </p:spPr>
        <p:txBody>
          <a:bodyPr vert="horz" lIns="91440" tIns="45720" rIns="91440" bIns="45720" rtlCol="0" anchor="ctr"/>
          <a:lstStyle>
            <a:lvl1pPr algn="r">
              <a:defRPr sz="1800" baseline="0">
                <a:solidFill>
                  <a:schemeClr val="tx1">
                    <a:lumMod val="65000"/>
                    <a:lumOff val="35000"/>
                  </a:schemeClr>
                </a:solidFill>
              </a:defRPr>
            </a:lvl1pPr>
          </a:lstStyle>
          <a:p>
            <a:fld id="{2A9BECE9-95C1-476F-AD1B-BB15926E7A02}" type="slidenum">
              <a:rPr lang="en-US" smtClean="0"/>
              <a:pPr/>
              <a:t>‹#›</a:t>
            </a:fld>
            <a:endParaRPr lang="en-US"/>
          </a:p>
        </p:txBody>
      </p:sp>
      <p:sp>
        <p:nvSpPr>
          <p:cNvPr id="15" name="Footer Placeholder 6">
            <a:extLst>
              <a:ext uri="{FF2B5EF4-FFF2-40B4-BE49-F238E27FC236}">
                <a16:creationId xmlns:a16="http://schemas.microsoft.com/office/drawing/2014/main" id="{0797A301-F3AB-4E65-AE83-EA3DF2C6C97F}"/>
              </a:ext>
            </a:extLst>
          </p:cNvPr>
          <p:cNvSpPr>
            <a:spLocks noGrp="1"/>
          </p:cNvSpPr>
          <p:nvPr>
            <p:ph type="ftr" sz="quarter" idx="3"/>
          </p:nvPr>
        </p:nvSpPr>
        <p:spPr>
          <a:xfrm>
            <a:off x="2441448" y="9710929"/>
            <a:ext cx="14605284" cy="547688"/>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US"/>
          </a:p>
        </p:txBody>
      </p:sp>
      <p:pic>
        <p:nvPicPr>
          <p:cNvPr id="9" name="Picture 8" descr="A picture containing text, monitor, cellphone&#10;&#10;Description automatically generated">
            <a:extLst>
              <a:ext uri="{FF2B5EF4-FFF2-40B4-BE49-F238E27FC236}">
                <a16:creationId xmlns:a16="http://schemas.microsoft.com/office/drawing/2014/main" id="{002EE82B-97BF-4944-B587-6924A931C4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3580" y="0"/>
            <a:ext cx="5350583" cy="10287000"/>
          </a:xfrm>
          <a:prstGeom prst="rect">
            <a:avLst/>
          </a:prstGeom>
        </p:spPr>
      </p:pic>
      <p:sp>
        <p:nvSpPr>
          <p:cNvPr id="11" name="Media Placeholder 10">
            <a:extLst>
              <a:ext uri="{FF2B5EF4-FFF2-40B4-BE49-F238E27FC236}">
                <a16:creationId xmlns:a16="http://schemas.microsoft.com/office/drawing/2014/main" id="{C6DDB56D-B24A-4E73-9BD2-FB64B11ECA0E}"/>
              </a:ext>
            </a:extLst>
          </p:cNvPr>
          <p:cNvSpPr>
            <a:spLocks noGrp="1" noChangeAspect="1"/>
          </p:cNvSpPr>
          <p:nvPr>
            <p:ph type="media" sz="quarter" idx="12"/>
          </p:nvPr>
        </p:nvSpPr>
        <p:spPr>
          <a:xfrm>
            <a:off x="13153644" y="644652"/>
            <a:ext cx="4114800" cy="8915400"/>
          </a:xfrm>
        </p:spPr>
        <p:txBody>
          <a:bodyPr/>
          <a:lstStyle/>
          <a:p>
            <a:endParaRPr lang="en-US"/>
          </a:p>
        </p:txBody>
      </p:sp>
    </p:spTree>
    <p:extLst>
      <p:ext uri="{BB962C8B-B14F-4D97-AF65-F5344CB8AC3E}">
        <p14:creationId xmlns:p14="http://schemas.microsoft.com/office/powerpoint/2010/main" val="1714048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mage driven-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D092F6-8E99-48FD-9560-E1FCA20DC9C9}"/>
              </a:ext>
            </a:extLst>
          </p:cNvPr>
          <p:cNvSpPr/>
          <p:nvPr userDrawn="1"/>
        </p:nvSpPr>
        <p:spPr>
          <a:xfrm>
            <a:off x="0" y="-3"/>
            <a:ext cx="5803901" cy="10287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Parallelogram 8">
            <a:extLst>
              <a:ext uri="{FF2B5EF4-FFF2-40B4-BE49-F238E27FC236}">
                <a16:creationId xmlns:a16="http://schemas.microsoft.com/office/drawing/2014/main" id="{DD85A3A6-3BB9-4EA8-8E71-BDD82FAF694C}"/>
              </a:ext>
            </a:extLst>
          </p:cNvPr>
          <p:cNvSpPr/>
          <p:nvPr userDrawn="1"/>
        </p:nvSpPr>
        <p:spPr>
          <a:xfrm>
            <a:off x="835669" y="0"/>
            <a:ext cx="6623405" cy="10287000"/>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 name="Rectangle 10">
            <a:extLst>
              <a:ext uri="{FF2B5EF4-FFF2-40B4-BE49-F238E27FC236}">
                <a16:creationId xmlns:a16="http://schemas.microsoft.com/office/drawing/2014/main" id="{E6160191-14E4-4EAE-9FC8-D4AEAF89E891}"/>
              </a:ext>
            </a:extLst>
          </p:cNvPr>
          <p:cNvSpPr/>
          <p:nvPr userDrawn="1"/>
        </p:nvSpPr>
        <p:spPr>
          <a:xfrm>
            <a:off x="688696" y="1224644"/>
            <a:ext cx="2170445" cy="78377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6" name="Title 1">
            <a:extLst>
              <a:ext uri="{FF2B5EF4-FFF2-40B4-BE49-F238E27FC236}">
                <a16:creationId xmlns:a16="http://schemas.microsoft.com/office/drawing/2014/main" id="{90837BA1-28F3-44EC-915F-1BD46819FA6D}"/>
              </a:ext>
            </a:extLst>
          </p:cNvPr>
          <p:cNvSpPr>
            <a:spLocks noGrp="1"/>
          </p:cNvSpPr>
          <p:nvPr>
            <p:ph type="title"/>
          </p:nvPr>
        </p:nvSpPr>
        <p:spPr>
          <a:xfrm>
            <a:off x="8291846" y="1286447"/>
            <a:ext cx="9455861" cy="2957511"/>
          </a:xfrm>
          <a:noFill/>
        </p:spPr>
        <p:txBody>
          <a:bodyPr anchor="b" anchorCtr="0"/>
          <a:lstStyle>
            <a:lvl1pPr>
              <a:defRPr>
                <a:solidFill>
                  <a:schemeClr val="accent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BF399249-A61F-45D6-9937-B4C3F1DCC618}"/>
              </a:ext>
            </a:extLst>
          </p:cNvPr>
          <p:cNvSpPr>
            <a:spLocks noGrp="1"/>
          </p:cNvSpPr>
          <p:nvPr>
            <p:ph type="body" sz="quarter" idx="14"/>
          </p:nvPr>
        </p:nvSpPr>
        <p:spPr>
          <a:xfrm>
            <a:off x="8291846" y="4399979"/>
            <a:ext cx="9487719" cy="4680911"/>
          </a:xfrm>
        </p:spPr>
        <p:txBody>
          <a:bodyPr>
            <a:noAutofit/>
          </a:bodyPr>
          <a:lstStyle>
            <a:lvl1pPr marL="274320" indent="-274320">
              <a:lnSpc>
                <a:spcPts val="3000"/>
              </a:lnSpc>
              <a:buClr>
                <a:schemeClr val="accent6"/>
              </a:buClr>
              <a:buFont typeface="Arial" panose="020B0604020202020204" pitchFamily="34" charset="0"/>
              <a:buChar char="•"/>
              <a:defRPr sz="2700">
                <a:solidFill>
                  <a:schemeClr val="tx1"/>
                </a:solidFill>
              </a:defRPr>
            </a:lvl1pPr>
            <a:lvl2pPr marL="548640" indent="-274320">
              <a:lnSpc>
                <a:spcPts val="3000"/>
              </a:lnSpc>
              <a:spcBef>
                <a:spcPts val="450"/>
              </a:spcBef>
              <a:buClr>
                <a:schemeClr val="accent6"/>
              </a:buClr>
              <a:buFont typeface="Arial" panose="020B0604020202020204" pitchFamily="34" charset="0"/>
              <a:buChar char="•"/>
              <a:defRPr sz="2700">
                <a:solidFill>
                  <a:schemeClr val="tx1"/>
                </a:solidFill>
              </a:defRPr>
            </a:lvl2pPr>
            <a:lvl3pPr marL="822960" indent="-274320">
              <a:lnSpc>
                <a:spcPts val="3000"/>
              </a:lnSpc>
              <a:spcBef>
                <a:spcPts val="450"/>
              </a:spcBef>
              <a:buClr>
                <a:schemeClr val="accent6"/>
              </a:buClr>
              <a:buFont typeface="Arial" panose="020B0604020202020204" pitchFamily="34" charset="0"/>
              <a:buChar char="•"/>
              <a:defRPr sz="2700">
                <a:solidFill>
                  <a:schemeClr val="tx1"/>
                </a:solidFill>
              </a:defRPr>
            </a:lvl3pPr>
            <a:lvl4pPr marL="1097280" indent="-274320">
              <a:lnSpc>
                <a:spcPts val="3000"/>
              </a:lnSpc>
              <a:spcBef>
                <a:spcPts val="450"/>
              </a:spcBef>
              <a:buClr>
                <a:schemeClr val="accent6"/>
              </a:buClr>
              <a:buFont typeface="Arial" panose="020B0604020202020204" pitchFamily="34" charset="0"/>
              <a:buChar char="•"/>
              <a:defRPr sz="2700">
                <a:solidFill>
                  <a:schemeClr val="tx1"/>
                </a:solidFill>
              </a:defRPr>
            </a:lvl4pPr>
            <a:lvl5pPr marL="1371600" indent="-274320">
              <a:lnSpc>
                <a:spcPts val="3000"/>
              </a:lnSpc>
              <a:spcBef>
                <a:spcPts val="450"/>
              </a:spcBef>
              <a:buClr>
                <a:schemeClr val="accent6"/>
              </a:buClr>
              <a:buFont typeface="Arial" panose="020B0604020202020204" pitchFamily="34" charset="0"/>
              <a:buChar char="•"/>
              <a:defRPr sz="27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ED892CFB-F725-42F8-9C70-92C50849FE34}"/>
              </a:ext>
            </a:extLst>
          </p:cNvPr>
          <p:cNvSpPr>
            <a:spLocks noGrp="1"/>
          </p:cNvSpPr>
          <p:nvPr>
            <p:ph type="pic" sz="quarter" idx="15"/>
          </p:nvPr>
        </p:nvSpPr>
        <p:spPr>
          <a:xfrm>
            <a:off x="1078111" y="1554888"/>
            <a:ext cx="6723863" cy="7177224"/>
          </a:xfrm>
          <a:solidFill>
            <a:schemeClr val="bg2"/>
          </a:solidFill>
        </p:spPr>
        <p:txBody>
          <a:bodyPr/>
          <a:lstStyle/>
          <a:p>
            <a:endParaRPr lang="en-US"/>
          </a:p>
        </p:txBody>
      </p:sp>
      <p:pic>
        <p:nvPicPr>
          <p:cNvPr id="12" name="Content Placeholder 2" descr="A picture containing drawing&#10;&#10;Description automatically generated">
            <a:extLst>
              <a:ext uri="{FF2B5EF4-FFF2-40B4-BE49-F238E27FC236}">
                <a16:creationId xmlns:a16="http://schemas.microsoft.com/office/drawing/2014/main" id="{32A06A66-AE72-498A-995E-5F2605A03F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4652" y="9724645"/>
            <a:ext cx="1371600" cy="357314"/>
          </a:xfrm>
          <a:prstGeom prst="rect">
            <a:avLst/>
          </a:prstGeom>
        </p:spPr>
      </p:pic>
      <p:sp>
        <p:nvSpPr>
          <p:cNvPr id="13" name="Slide Number Placeholder 2">
            <a:extLst>
              <a:ext uri="{FF2B5EF4-FFF2-40B4-BE49-F238E27FC236}">
                <a16:creationId xmlns:a16="http://schemas.microsoft.com/office/drawing/2014/main" id="{DB47EA67-9EA3-4BD1-BFC2-DD7DB2650DE5}"/>
              </a:ext>
            </a:extLst>
          </p:cNvPr>
          <p:cNvSpPr>
            <a:spLocks noGrp="1"/>
          </p:cNvSpPr>
          <p:nvPr>
            <p:ph type="sldNum" sz="quarter" idx="10"/>
          </p:nvPr>
        </p:nvSpPr>
        <p:spPr>
          <a:xfrm>
            <a:off x="17046732" y="9714511"/>
            <a:ext cx="700974" cy="547688"/>
          </a:xfrm>
        </p:spPr>
        <p:txBody>
          <a:bodyPr/>
          <a:lstStyle/>
          <a:p>
            <a:fld id="{2A9BECE9-95C1-476F-AD1B-BB15926E7A02}" type="slidenum">
              <a:rPr lang="en-US" smtClean="0"/>
              <a:pPr/>
              <a:t>‹#›</a:t>
            </a:fld>
            <a:endParaRPr lang="en-US"/>
          </a:p>
        </p:txBody>
      </p:sp>
    </p:spTree>
    <p:extLst>
      <p:ext uri="{BB962C8B-B14F-4D97-AF65-F5344CB8AC3E}">
        <p14:creationId xmlns:p14="http://schemas.microsoft.com/office/powerpoint/2010/main" val="953426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2D93A7-1D9E-9585-2E23-18C0E766F80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C95391-4AA1-D9AC-779F-6BE3965FF12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5961E-EEC2-F56D-F33F-95E5C8D566B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ABAAEAC-2468-4C28-A0DE-03C5BEF64F6F}" type="datetimeFigureOut">
              <a:rPr lang="en-US" smtClean="0"/>
              <a:t>11/3/2023</a:t>
            </a:fld>
            <a:endParaRPr lang="en-US"/>
          </a:p>
        </p:txBody>
      </p:sp>
      <p:sp>
        <p:nvSpPr>
          <p:cNvPr id="5" name="Footer Placeholder 4">
            <a:extLst>
              <a:ext uri="{FF2B5EF4-FFF2-40B4-BE49-F238E27FC236}">
                <a16:creationId xmlns:a16="http://schemas.microsoft.com/office/drawing/2014/main" id="{4F67A794-7007-D659-2471-3A86EF41D7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FA2D64-68DC-1482-5E03-5012FE8AB76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D153B6E-5603-4905-8706-6FC7792331EA}" type="slidenum">
              <a:rPr lang="en-US" smtClean="0"/>
              <a:t>‹#›</a:t>
            </a:fld>
            <a:endParaRPr lang="en-US"/>
          </a:p>
        </p:txBody>
      </p:sp>
    </p:spTree>
    <p:extLst>
      <p:ext uri="{BB962C8B-B14F-4D97-AF65-F5344CB8AC3E}">
        <p14:creationId xmlns:p14="http://schemas.microsoft.com/office/powerpoint/2010/main" val="1360306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joinnsoar.com/"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7.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17.pn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svg"/><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7746523" y="2275548"/>
            <a:ext cx="10541477" cy="5735904"/>
            <a:chOff x="0" y="0"/>
            <a:chExt cx="2776356" cy="1510691"/>
          </a:xfrm>
        </p:grpSpPr>
        <p:sp>
          <p:nvSpPr>
            <p:cNvPr id="4" name="Freeform 4"/>
            <p:cNvSpPr/>
            <p:nvPr/>
          </p:nvSpPr>
          <p:spPr>
            <a:xfrm>
              <a:off x="0" y="0"/>
              <a:ext cx="2776356" cy="1510691"/>
            </a:xfrm>
            <a:custGeom>
              <a:avLst/>
              <a:gdLst/>
              <a:ahLst/>
              <a:cxnLst/>
              <a:rect l="l" t="t" r="r" b="b"/>
              <a:pathLst>
                <a:path w="2776356" h="1510691">
                  <a:moveTo>
                    <a:pt x="0" y="0"/>
                  </a:moveTo>
                  <a:lnTo>
                    <a:pt x="2776356" y="0"/>
                  </a:lnTo>
                  <a:lnTo>
                    <a:pt x="2776356" y="1510691"/>
                  </a:lnTo>
                  <a:lnTo>
                    <a:pt x="0" y="1510691"/>
                  </a:lnTo>
                  <a:close/>
                </a:path>
              </a:pathLst>
            </a:custGeom>
            <a:solidFill>
              <a:srgbClr val="7B0000"/>
            </a:solidFill>
          </p:spPr>
          <p:txBody>
            <a:bodyPr/>
            <a:lstStyle/>
            <a:p>
              <a:endParaRPr lang="en-US"/>
            </a:p>
          </p:txBody>
        </p:sp>
        <p:sp>
          <p:nvSpPr>
            <p:cNvPr id="5" name="TextBox 5"/>
            <p:cNvSpPr txBox="1"/>
            <p:nvPr/>
          </p:nvSpPr>
          <p:spPr>
            <a:xfrm>
              <a:off x="0" y="-38100"/>
              <a:ext cx="2776356" cy="154879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241731" y="8189295"/>
            <a:ext cx="10237771" cy="96309"/>
            <a:chOff x="0" y="0"/>
            <a:chExt cx="2696368" cy="25365"/>
          </a:xfrm>
        </p:grpSpPr>
        <p:sp>
          <p:nvSpPr>
            <p:cNvPr id="7" name="Freeform 7"/>
            <p:cNvSpPr/>
            <p:nvPr/>
          </p:nvSpPr>
          <p:spPr>
            <a:xfrm>
              <a:off x="0" y="0"/>
              <a:ext cx="2696368" cy="25365"/>
            </a:xfrm>
            <a:custGeom>
              <a:avLst/>
              <a:gdLst/>
              <a:ahLst/>
              <a:cxnLst/>
              <a:rect l="l" t="t" r="r" b="b"/>
              <a:pathLst>
                <a:path w="2696368" h="25365">
                  <a:moveTo>
                    <a:pt x="0" y="0"/>
                  </a:moveTo>
                  <a:lnTo>
                    <a:pt x="2696368" y="0"/>
                  </a:lnTo>
                  <a:lnTo>
                    <a:pt x="2696368" y="25365"/>
                  </a:lnTo>
                  <a:lnTo>
                    <a:pt x="0" y="25365"/>
                  </a:lnTo>
                  <a:close/>
                </a:path>
              </a:pathLst>
            </a:custGeom>
            <a:solidFill>
              <a:srgbClr val="9F0202"/>
            </a:solidFill>
          </p:spPr>
          <p:txBody>
            <a:bodyPr/>
            <a:lstStyle/>
            <a:p>
              <a:endParaRPr lang="en-US"/>
            </a:p>
          </p:txBody>
        </p:sp>
        <p:sp>
          <p:nvSpPr>
            <p:cNvPr id="8" name="TextBox 8"/>
            <p:cNvSpPr txBox="1"/>
            <p:nvPr/>
          </p:nvSpPr>
          <p:spPr>
            <a:xfrm>
              <a:off x="0" y="-38100"/>
              <a:ext cx="2696368" cy="6346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0800000">
            <a:off x="7197130" y="8011452"/>
            <a:ext cx="2089201" cy="548303"/>
            <a:chOff x="0" y="0"/>
            <a:chExt cx="1472174" cy="386366"/>
          </a:xfrm>
        </p:grpSpPr>
        <p:sp>
          <p:nvSpPr>
            <p:cNvPr id="10" name="Freeform 10"/>
            <p:cNvSpPr/>
            <p:nvPr/>
          </p:nvSpPr>
          <p:spPr>
            <a:xfrm>
              <a:off x="0" y="0"/>
              <a:ext cx="1472174" cy="386366"/>
            </a:xfrm>
            <a:custGeom>
              <a:avLst/>
              <a:gdLst/>
              <a:ahLst/>
              <a:cxnLst/>
              <a:rect l="l" t="t" r="r" b="b"/>
              <a:pathLst>
                <a:path w="1472174" h="386366">
                  <a:moveTo>
                    <a:pt x="736087" y="0"/>
                  </a:moveTo>
                  <a:lnTo>
                    <a:pt x="1472174" y="386366"/>
                  </a:lnTo>
                  <a:lnTo>
                    <a:pt x="0" y="386366"/>
                  </a:lnTo>
                  <a:lnTo>
                    <a:pt x="736087" y="0"/>
                  </a:lnTo>
                  <a:close/>
                </a:path>
              </a:pathLst>
            </a:custGeom>
            <a:solidFill>
              <a:srgbClr val="9F0202"/>
            </a:solidFill>
          </p:spPr>
          <p:txBody>
            <a:bodyPr/>
            <a:lstStyle/>
            <a:p>
              <a:endParaRPr lang="en-US"/>
            </a:p>
          </p:txBody>
        </p:sp>
        <p:sp>
          <p:nvSpPr>
            <p:cNvPr id="11" name="TextBox 11"/>
            <p:cNvSpPr txBox="1"/>
            <p:nvPr/>
          </p:nvSpPr>
          <p:spPr>
            <a:xfrm>
              <a:off x="230027" y="141284"/>
              <a:ext cx="1012119" cy="21748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032069" y="1998264"/>
            <a:ext cx="10255931" cy="96309"/>
            <a:chOff x="0" y="0"/>
            <a:chExt cx="2701150" cy="25365"/>
          </a:xfrm>
        </p:grpSpPr>
        <p:sp>
          <p:nvSpPr>
            <p:cNvPr id="13" name="Freeform 13"/>
            <p:cNvSpPr/>
            <p:nvPr/>
          </p:nvSpPr>
          <p:spPr>
            <a:xfrm>
              <a:off x="0" y="0"/>
              <a:ext cx="2701150" cy="25365"/>
            </a:xfrm>
            <a:custGeom>
              <a:avLst/>
              <a:gdLst/>
              <a:ahLst/>
              <a:cxnLst/>
              <a:rect l="l" t="t" r="r" b="b"/>
              <a:pathLst>
                <a:path w="2701150" h="25365">
                  <a:moveTo>
                    <a:pt x="0" y="0"/>
                  </a:moveTo>
                  <a:lnTo>
                    <a:pt x="2701150" y="0"/>
                  </a:lnTo>
                  <a:lnTo>
                    <a:pt x="2701150" y="25365"/>
                  </a:lnTo>
                  <a:lnTo>
                    <a:pt x="0" y="25365"/>
                  </a:lnTo>
                  <a:close/>
                </a:path>
              </a:pathLst>
            </a:custGeom>
            <a:solidFill>
              <a:srgbClr val="9F0202"/>
            </a:solidFill>
          </p:spPr>
          <p:txBody>
            <a:bodyPr/>
            <a:lstStyle/>
            <a:p>
              <a:endParaRPr lang="en-US"/>
            </a:p>
          </p:txBody>
        </p:sp>
        <p:sp>
          <p:nvSpPr>
            <p:cNvPr id="14" name="TextBox 14"/>
            <p:cNvSpPr txBox="1"/>
            <p:nvPr/>
          </p:nvSpPr>
          <p:spPr>
            <a:xfrm>
              <a:off x="0" y="-38100"/>
              <a:ext cx="2701150" cy="6346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7092407" y="8874080"/>
            <a:ext cx="11468231" cy="973607"/>
            <a:chOff x="0" y="0"/>
            <a:chExt cx="3020439" cy="256423"/>
          </a:xfrm>
        </p:grpSpPr>
        <p:sp>
          <p:nvSpPr>
            <p:cNvPr id="16" name="Freeform 16"/>
            <p:cNvSpPr/>
            <p:nvPr/>
          </p:nvSpPr>
          <p:spPr>
            <a:xfrm>
              <a:off x="0" y="0"/>
              <a:ext cx="3020439" cy="256423"/>
            </a:xfrm>
            <a:custGeom>
              <a:avLst/>
              <a:gdLst/>
              <a:ahLst/>
              <a:cxnLst/>
              <a:rect l="l" t="t" r="r" b="b"/>
              <a:pathLst>
                <a:path w="3020439" h="256423">
                  <a:moveTo>
                    <a:pt x="0" y="0"/>
                  </a:moveTo>
                  <a:lnTo>
                    <a:pt x="3020439" y="0"/>
                  </a:lnTo>
                  <a:lnTo>
                    <a:pt x="3020439" y="256423"/>
                  </a:lnTo>
                  <a:lnTo>
                    <a:pt x="0" y="256423"/>
                  </a:lnTo>
                  <a:close/>
                </a:path>
              </a:pathLst>
            </a:custGeom>
            <a:solidFill>
              <a:srgbClr val="202020"/>
            </a:solidFill>
          </p:spPr>
          <p:txBody>
            <a:bodyPr/>
            <a:lstStyle/>
            <a:p>
              <a:endParaRPr lang="en-US"/>
            </a:p>
          </p:txBody>
        </p:sp>
        <p:sp>
          <p:nvSpPr>
            <p:cNvPr id="17" name="TextBox 17"/>
            <p:cNvSpPr txBox="1"/>
            <p:nvPr/>
          </p:nvSpPr>
          <p:spPr>
            <a:xfrm>
              <a:off x="0" y="-38100"/>
              <a:ext cx="3020439" cy="294523"/>
            </a:xfrm>
            <a:prstGeom prst="rect">
              <a:avLst/>
            </a:prstGeom>
          </p:spPr>
          <p:txBody>
            <a:bodyPr lIns="50800" tIns="50800" rIns="50800" bIns="50800" rtlCol="0" anchor="ctr"/>
            <a:lstStyle/>
            <a:p>
              <a:pPr algn="ctr">
                <a:lnSpc>
                  <a:spcPts val="2659"/>
                </a:lnSpc>
              </a:pPr>
              <a:endParaRPr/>
            </a:p>
          </p:txBody>
        </p:sp>
      </p:grpSp>
      <p:grpSp>
        <p:nvGrpSpPr>
          <p:cNvPr id="18" name="Group 18"/>
          <p:cNvGrpSpPr>
            <a:grpSpLocks noChangeAspect="1"/>
          </p:cNvGrpSpPr>
          <p:nvPr/>
        </p:nvGrpSpPr>
        <p:grpSpPr>
          <a:xfrm>
            <a:off x="-4024321" y="-410698"/>
            <a:ext cx="12827916" cy="11108397"/>
            <a:chOff x="0" y="0"/>
            <a:chExt cx="4282440" cy="3708400"/>
          </a:xfrm>
        </p:grpSpPr>
        <p:sp>
          <p:nvSpPr>
            <p:cNvPr id="19" name="Freeform 1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27865" r="-27865"/>
              </a:stretch>
            </a:blipFill>
          </p:spPr>
          <p:txBody>
            <a:bodyPr/>
            <a:lstStyle/>
            <a:p>
              <a:endParaRPr lang="en-US"/>
            </a:p>
          </p:txBody>
        </p:sp>
      </p:grpSp>
      <p:grpSp>
        <p:nvGrpSpPr>
          <p:cNvPr id="20" name="Group 20"/>
          <p:cNvGrpSpPr/>
          <p:nvPr/>
        </p:nvGrpSpPr>
        <p:grpSpPr>
          <a:xfrm>
            <a:off x="7154494" y="1724113"/>
            <a:ext cx="2174472" cy="548303"/>
            <a:chOff x="0" y="0"/>
            <a:chExt cx="1532260" cy="386366"/>
          </a:xfrm>
        </p:grpSpPr>
        <p:sp>
          <p:nvSpPr>
            <p:cNvPr id="21" name="Freeform 21"/>
            <p:cNvSpPr/>
            <p:nvPr/>
          </p:nvSpPr>
          <p:spPr>
            <a:xfrm>
              <a:off x="0" y="0"/>
              <a:ext cx="1532261" cy="386366"/>
            </a:xfrm>
            <a:custGeom>
              <a:avLst/>
              <a:gdLst/>
              <a:ahLst/>
              <a:cxnLst/>
              <a:rect l="l" t="t" r="r" b="b"/>
              <a:pathLst>
                <a:path w="1532261" h="386366">
                  <a:moveTo>
                    <a:pt x="766130" y="0"/>
                  </a:moveTo>
                  <a:lnTo>
                    <a:pt x="1532261" y="386366"/>
                  </a:lnTo>
                  <a:lnTo>
                    <a:pt x="0" y="386366"/>
                  </a:lnTo>
                  <a:lnTo>
                    <a:pt x="766130" y="0"/>
                  </a:lnTo>
                  <a:close/>
                </a:path>
              </a:pathLst>
            </a:custGeom>
            <a:solidFill>
              <a:srgbClr val="9F0202"/>
            </a:solidFill>
          </p:spPr>
          <p:txBody>
            <a:bodyPr/>
            <a:lstStyle/>
            <a:p>
              <a:endParaRPr lang="en-US"/>
            </a:p>
          </p:txBody>
        </p:sp>
        <p:sp>
          <p:nvSpPr>
            <p:cNvPr id="22" name="TextBox 22"/>
            <p:cNvSpPr txBox="1"/>
            <p:nvPr/>
          </p:nvSpPr>
          <p:spPr>
            <a:xfrm>
              <a:off x="239416" y="141284"/>
              <a:ext cx="1053429" cy="217484"/>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rot="5400000">
            <a:off x="4776111" y="4267579"/>
            <a:ext cx="6449830" cy="2007510"/>
          </a:xfrm>
          <a:custGeom>
            <a:avLst/>
            <a:gdLst/>
            <a:ahLst/>
            <a:cxnLst/>
            <a:rect l="l" t="t" r="r" b="b"/>
            <a:pathLst>
              <a:path w="6449830" h="2007510">
                <a:moveTo>
                  <a:pt x="0" y="0"/>
                </a:moveTo>
                <a:lnTo>
                  <a:pt x="6449830" y="0"/>
                </a:lnTo>
                <a:lnTo>
                  <a:pt x="6449830" y="2007509"/>
                </a:lnTo>
                <a:lnTo>
                  <a:pt x="0" y="2007509"/>
                </a:lnTo>
                <a:lnTo>
                  <a:pt x="0" y="0"/>
                </a:lnTo>
                <a:close/>
              </a:path>
            </a:pathLst>
          </a:custGeom>
          <a:blipFill>
            <a:blip r:embed="rId4"/>
            <a:stretch>
              <a:fillRect/>
            </a:stretch>
          </a:blipFill>
        </p:spPr>
        <p:txBody>
          <a:bodyPr/>
          <a:lstStyle/>
          <a:p>
            <a:endParaRPr lang="en-US"/>
          </a:p>
        </p:txBody>
      </p:sp>
      <p:grpSp>
        <p:nvGrpSpPr>
          <p:cNvPr id="24" name="Group 24"/>
          <p:cNvGrpSpPr/>
          <p:nvPr/>
        </p:nvGrpSpPr>
        <p:grpSpPr>
          <a:xfrm>
            <a:off x="5437445" y="-169835"/>
            <a:ext cx="3472199" cy="3079091"/>
            <a:chOff x="0" y="0"/>
            <a:chExt cx="406400" cy="360389"/>
          </a:xfrm>
        </p:grpSpPr>
        <p:sp>
          <p:nvSpPr>
            <p:cNvPr id="25" name="Freeform 25"/>
            <p:cNvSpPr/>
            <p:nvPr/>
          </p:nvSpPr>
          <p:spPr>
            <a:xfrm>
              <a:off x="0" y="0"/>
              <a:ext cx="406400" cy="360389"/>
            </a:xfrm>
            <a:custGeom>
              <a:avLst/>
              <a:gdLst/>
              <a:ahLst/>
              <a:cxnLst/>
              <a:rect l="l" t="t" r="r" b="b"/>
              <a:pathLst>
                <a:path w="406400" h="360389">
                  <a:moveTo>
                    <a:pt x="203200" y="0"/>
                  </a:moveTo>
                  <a:lnTo>
                    <a:pt x="0" y="0"/>
                  </a:lnTo>
                  <a:lnTo>
                    <a:pt x="203200" y="360389"/>
                  </a:lnTo>
                  <a:lnTo>
                    <a:pt x="406400" y="360389"/>
                  </a:lnTo>
                  <a:lnTo>
                    <a:pt x="203200" y="0"/>
                  </a:lnTo>
                  <a:close/>
                </a:path>
              </a:pathLst>
            </a:custGeom>
            <a:solidFill>
              <a:srgbClr val="9F0202"/>
            </a:solidFill>
          </p:spPr>
          <p:txBody>
            <a:bodyPr/>
            <a:lstStyle/>
            <a:p>
              <a:endParaRPr lang="en-US"/>
            </a:p>
          </p:txBody>
        </p:sp>
        <p:sp>
          <p:nvSpPr>
            <p:cNvPr id="26" name="TextBox 26"/>
            <p:cNvSpPr txBox="1"/>
            <p:nvPr/>
          </p:nvSpPr>
          <p:spPr>
            <a:xfrm>
              <a:off x="101600" y="0"/>
              <a:ext cx="203200" cy="360389"/>
            </a:xfrm>
            <a:prstGeom prst="rect">
              <a:avLst/>
            </a:prstGeom>
          </p:spPr>
          <p:txBody>
            <a:bodyPr lIns="50800" tIns="50800" rIns="50800" bIns="50800" rtlCol="0" anchor="ctr"/>
            <a:lstStyle/>
            <a:p>
              <a:pPr algn="ctr">
                <a:lnSpc>
                  <a:spcPts val="139"/>
                </a:lnSpc>
                <a:spcBef>
                  <a:spcPct val="0"/>
                </a:spcBef>
              </a:pPr>
              <a:endParaRPr/>
            </a:p>
          </p:txBody>
        </p:sp>
      </p:grpSp>
      <p:grpSp>
        <p:nvGrpSpPr>
          <p:cNvPr id="27" name="Group 27"/>
          <p:cNvGrpSpPr/>
          <p:nvPr/>
        </p:nvGrpSpPr>
        <p:grpSpPr>
          <a:xfrm>
            <a:off x="5437445" y="7465451"/>
            <a:ext cx="3472199" cy="2821549"/>
            <a:chOff x="0" y="0"/>
            <a:chExt cx="421129" cy="342214"/>
          </a:xfrm>
        </p:grpSpPr>
        <p:sp>
          <p:nvSpPr>
            <p:cNvPr id="28" name="Freeform 28"/>
            <p:cNvSpPr/>
            <p:nvPr/>
          </p:nvSpPr>
          <p:spPr>
            <a:xfrm>
              <a:off x="0" y="0"/>
              <a:ext cx="421129" cy="342214"/>
            </a:xfrm>
            <a:custGeom>
              <a:avLst/>
              <a:gdLst/>
              <a:ahLst/>
              <a:cxnLst/>
              <a:rect l="l" t="t" r="r" b="b"/>
              <a:pathLst>
                <a:path w="421129" h="342214">
                  <a:moveTo>
                    <a:pt x="203200" y="0"/>
                  </a:moveTo>
                  <a:lnTo>
                    <a:pt x="421129" y="0"/>
                  </a:lnTo>
                  <a:lnTo>
                    <a:pt x="217929" y="342214"/>
                  </a:lnTo>
                  <a:lnTo>
                    <a:pt x="0" y="342214"/>
                  </a:lnTo>
                  <a:lnTo>
                    <a:pt x="203200" y="0"/>
                  </a:lnTo>
                  <a:close/>
                </a:path>
              </a:pathLst>
            </a:custGeom>
            <a:solidFill>
              <a:srgbClr val="9F0202"/>
            </a:solidFill>
          </p:spPr>
          <p:txBody>
            <a:bodyPr/>
            <a:lstStyle/>
            <a:p>
              <a:endParaRPr lang="en-US"/>
            </a:p>
          </p:txBody>
        </p:sp>
        <p:sp>
          <p:nvSpPr>
            <p:cNvPr id="29" name="TextBox 29"/>
            <p:cNvSpPr txBox="1"/>
            <p:nvPr/>
          </p:nvSpPr>
          <p:spPr>
            <a:xfrm>
              <a:off x="101600" y="0"/>
              <a:ext cx="217929" cy="342214"/>
            </a:xfrm>
            <a:prstGeom prst="rect">
              <a:avLst/>
            </a:prstGeom>
          </p:spPr>
          <p:txBody>
            <a:bodyPr lIns="50800" tIns="50800" rIns="50800" bIns="50800" rtlCol="0" anchor="ctr"/>
            <a:lstStyle/>
            <a:p>
              <a:pPr algn="ctr">
                <a:lnSpc>
                  <a:spcPts val="139"/>
                </a:lnSpc>
                <a:spcBef>
                  <a:spcPct val="0"/>
                </a:spcBef>
              </a:pPr>
              <a:endParaRPr/>
            </a:p>
          </p:txBody>
        </p:sp>
      </p:grpSp>
      <p:grpSp>
        <p:nvGrpSpPr>
          <p:cNvPr id="30" name="Group 30"/>
          <p:cNvGrpSpPr/>
          <p:nvPr/>
        </p:nvGrpSpPr>
        <p:grpSpPr>
          <a:xfrm rot="9416118">
            <a:off x="7634817" y="2637330"/>
            <a:ext cx="794504" cy="2614174"/>
            <a:chOff x="0" y="0"/>
            <a:chExt cx="245409" cy="807476"/>
          </a:xfrm>
        </p:grpSpPr>
        <p:sp>
          <p:nvSpPr>
            <p:cNvPr id="31" name="Freeform 31"/>
            <p:cNvSpPr/>
            <p:nvPr/>
          </p:nvSpPr>
          <p:spPr>
            <a:xfrm>
              <a:off x="0" y="0"/>
              <a:ext cx="245409" cy="807476"/>
            </a:xfrm>
            <a:custGeom>
              <a:avLst/>
              <a:gdLst/>
              <a:ahLst/>
              <a:cxnLst/>
              <a:rect l="l" t="t" r="r" b="b"/>
              <a:pathLst>
                <a:path w="245409" h="807476">
                  <a:moveTo>
                    <a:pt x="122705" y="0"/>
                  </a:moveTo>
                  <a:lnTo>
                    <a:pt x="245409" y="807476"/>
                  </a:lnTo>
                  <a:lnTo>
                    <a:pt x="0" y="807476"/>
                  </a:lnTo>
                  <a:lnTo>
                    <a:pt x="122705" y="0"/>
                  </a:lnTo>
                  <a:close/>
                </a:path>
              </a:pathLst>
            </a:custGeom>
            <a:solidFill>
              <a:srgbClr val="9F0202"/>
            </a:solidFill>
          </p:spPr>
          <p:txBody>
            <a:bodyPr/>
            <a:lstStyle/>
            <a:p>
              <a:endParaRPr lang="en-US"/>
            </a:p>
          </p:txBody>
        </p:sp>
        <p:sp>
          <p:nvSpPr>
            <p:cNvPr id="32" name="TextBox 32"/>
            <p:cNvSpPr txBox="1"/>
            <p:nvPr/>
          </p:nvSpPr>
          <p:spPr>
            <a:xfrm>
              <a:off x="38345" y="336799"/>
              <a:ext cx="168719" cy="412999"/>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rot="1323386">
            <a:off x="7585254" y="4952217"/>
            <a:ext cx="831543" cy="2786939"/>
            <a:chOff x="0" y="0"/>
            <a:chExt cx="245409" cy="822496"/>
          </a:xfrm>
        </p:grpSpPr>
        <p:sp>
          <p:nvSpPr>
            <p:cNvPr id="34" name="Freeform 34"/>
            <p:cNvSpPr/>
            <p:nvPr/>
          </p:nvSpPr>
          <p:spPr>
            <a:xfrm>
              <a:off x="0" y="0"/>
              <a:ext cx="245409" cy="822496"/>
            </a:xfrm>
            <a:custGeom>
              <a:avLst/>
              <a:gdLst/>
              <a:ahLst/>
              <a:cxnLst/>
              <a:rect l="l" t="t" r="r" b="b"/>
              <a:pathLst>
                <a:path w="245409" h="822496">
                  <a:moveTo>
                    <a:pt x="122705" y="0"/>
                  </a:moveTo>
                  <a:lnTo>
                    <a:pt x="245409" y="822496"/>
                  </a:lnTo>
                  <a:lnTo>
                    <a:pt x="0" y="822496"/>
                  </a:lnTo>
                  <a:lnTo>
                    <a:pt x="122705" y="0"/>
                  </a:lnTo>
                  <a:close/>
                </a:path>
              </a:pathLst>
            </a:custGeom>
            <a:solidFill>
              <a:srgbClr val="9F0202"/>
            </a:solidFill>
          </p:spPr>
          <p:txBody>
            <a:bodyPr/>
            <a:lstStyle/>
            <a:p>
              <a:endParaRPr lang="en-US"/>
            </a:p>
          </p:txBody>
        </p:sp>
        <p:sp>
          <p:nvSpPr>
            <p:cNvPr id="35" name="TextBox 35"/>
            <p:cNvSpPr txBox="1"/>
            <p:nvPr/>
          </p:nvSpPr>
          <p:spPr>
            <a:xfrm>
              <a:off x="38345" y="343773"/>
              <a:ext cx="168719" cy="419973"/>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7260544" y="3644304"/>
            <a:ext cx="1543050" cy="3086100"/>
            <a:chOff x="0" y="0"/>
            <a:chExt cx="406400" cy="812800"/>
          </a:xfrm>
        </p:grpSpPr>
        <p:sp>
          <p:nvSpPr>
            <p:cNvPr id="37" name="Freeform 37"/>
            <p:cNvSpPr/>
            <p:nvPr/>
          </p:nvSpPr>
          <p:spPr>
            <a:xfrm>
              <a:off x="0" y="0"/>
              <a:ext cx="406400" cy="812800"/>
            </a:xfrm>
            <a:custGeom>
              <a:avLst/>
              <a:gdLst/>
              <a:ahLst/>
              <a:cxnLst/>
              <a:rect l="l" t="t" r="r" b="b"/>
              <a:pathLst>
                <a:path w="406400" h="812800">
                  <a:moveTo>
                    <a:pt x="203200" y="0"/>
                  </a:moveTo>
                  <a:lnTo>
                    <a:pt x="406400" y="406400"/>
                  </a:lnTo>
                  <a:lnTo>
                    <a:pt x="203200" y="812800"/>
                  </a:lnTo>
                  <a:lnTo>
                    <a:pt x="0" y="406400"/>
                  </a:lnTo>
                  <a:lnTo>
                    <a:pt x="203200" y="0"/>
                  </a:lnTo>
                  <a:close/>
                </a:path>
              </a:pathLst>
            </a:custGeom>
            <a:solidFill>
              <a:srgbClr val="9F0202"/>
            </a:solidFill>
          </p:spPr>
          <p:txBody>
            <a:bodyPr/>
            <a:lstStyle/>
            <a:p>
              <a:endParaRPr lang="en-US"/>
            </a:p>
          </p:txBody>
        </p:sp>
        <p:sp>
          <p:nvSpPr>
            <p:cNvPr id="38" name="TextBox 38"/>
            <p:cNvSpPr txBox="1"/>
            <p:nvPr/>
          </p:nvSpPr>
          <p:spPr>
            <a:xfrm>
              <a:off x="69850" y="101600"/>
              <a:ext cx="266700" cy="571500"/>
            </a:xfrm>
            <a:prstGeom prst="rect">
              <a:avLst/>
            </a:prstGeom>
          </p:spPr>
          <p:txBody>
            <a:bodyPr lIns="50800" tIns="50800" rIns="50800" bIns="50800" rtlCol="0" anchor="ctr"/>
            <a:lstStyle/>
            <a:p>
              <a:pPr algn="ctr">
                <a:lnSpc>
                  <a:spcPts val="2659"/>
                </a:lnSpc>
              </a:pPr>
              <a:endParaRPr/>
            </a:p>
          </p:txBody>
        </p:sp>
      </p:grpSp>
      <p:sp>
        <p:nvSpPr>
          <p:cNvPr id="39" name="Freeform 39"/>
          <p:cNvSpPr/>
          <p:nvPr/>
        </p:nvSpPr>
        <p:spPr>
          <a:xfrm>
            <a:off x="13781241" y="9106091"/>
            <a:ext cx="509584" cy="509584"/>
          </a:xfrm>
          <a:custGeom>
            <a:avLst/>
            <a:gdLst/>
            <a:ahLst/>
            <a:cxnLst/>
            <a:rect l="l" t="t" r="r" b="b"/>
            <a:pathLst>
              <a:path w="509584" h="509584">
                <a:moveTo>
                  <a:pt x="0" y="0"/>
                </a:moveTo>
                <a:lnTo>
                  <a:pt x="509584" y="0"/>
                </a:lnTo>
                <a:lnTo>
                  <a:pt x="509584" y="509585"/>
                </a:lnTo>
                <a:lnTo>
                  <a:pt x="0" y="5095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0" name="Group 40"/>
          <p:cNvGrpSpPr/>
          <p:nvPr/>
        </p:nvGrpSpPr>
        <p:grpSpPr>
          <a:xfrm>
            <a:off x="11792578" y="5524500"/>
            <a:ext cx="7112831" cy="741987"/>
            <a:chOff x="0" y="0"/>
            <a:chExt cx="3259919" cy="340064"/>
          </a:xfrm>
        </p:grpSpPr>
        <p:sp>
          <p:nvSpPr>
            <p:cNvPr id="41" name="Freeform 41"/>
            <p:cNvSpPr/>
            <p:nvPr/>
          </p:nvSpPr>
          <p:spPr>
            <a:xfrm>
              <a:off x="0" y="0"/>
              <a:ext cx="3259919" cy="340064"/>
            </a:xfrm>
            <a:custGeom>
              <a:avLst/>
              <a:gdLst/>
              <a:ahLst/>
              <a:cxnLst/>
              <a:rect l="l" t="t" r="r" b="b"/>
              <a:pathLst>
                <a:path w="3259919" h="340064">
                  <a:moveTo>
                    <a:pt x="203200" y="0"/>
                  </a:moveTo>
                  <a:lnTo>
                    <a:pt x="3259919" y="0"/>
                  </a:lnTo>
                  <a:lnTo>
                    <a:pt x="3056719" y="340064"/>
                  </a:lnTo>
                  <a:lnTo>
                    <a:pt x="0" y="340064"/>
                  </a:lnTo>
                  <a:lnTo>
                    <a:pt x="203200" y="0"/>
                  </a:lnTo>
                  <a:close/>
                </a:path>
              </a:pathLst>
            </a:custGeom>
            <a:solidFill>
              <a:srgbClr val="202020"/>
            </a:solidFill>
          </p:spPr>
          <p:txBody>
            <a:bodyPr/>
            <a:lstStyle/>
            <a:p>
              <a:endParaRPr lang="en-US"/>
            </a:p>
          </p:txBody>
        </p:sp>
        <p:sp>
          <p:nvSpPr>
            <p:cNvPr id="42" name="TextBox 42"/>
            <p:cNvSpPr txBox="1"/>
            <p:nvPr/>
          </p:nvSpPr>
          <p:spPr>
            <a:xfrm>
              <a:off x="101600" y="-38100"/>
              <a:ext cx="3056719" cy="378164"/>
            </a:xfrm>
            <a:prstGeom prst="rect">
              <a:avLst/>
            </a:prstGeom>
          </p:spPr>
          <p:txBody>
            <a:bodyPr lIns="50800" tIns="50800" rIns="50800" bIns="50800" rtlCol="0" anchor="ctr"/>
            <a:lstStyle/>
            <a:p>
              <a:pPr algn="ctr">
                <a:lnSpc>
                  <a:spcPts val="2659"/>
                </a:lnSpc>
              </a:pPr>
              <a:endParaRPr/>
            </a:p>
          </p:txBody>
        </p:sp>
      </p:grpSp>
      <p:sp>
        <p:nvSpPr>
          <p:cNvPr id="43" name="Freeform 43"/>
          <p:cNvSpPr/>
          <p:nvPr/>
        </p:nvSpPr>
        <p:spPr>
          <a:xfrm>
            <a:off x="8618413" y="18017"/>
            <a:ext cx="1937964" cy="1980247"/>
          </a:xfrm>
          <a:custGeom>
            <a:avLst/>
            <a:gdLst/>
            <a:ahLst/>
            <a:cxnLst/>
            <a:rect l="l" t="t" r="r" b="b"/>
            <a:pathLst>
              <a:path w="1937964" h="1980247">
                <a:moveTo>
                  <a:pt x="0" y="0"/>
                </a:moveTo>
                <a:lnTo>
                  <a:pt x="1937965" y="0"/>
                </a:lnTo>
                <a:lnTo>
                  <a:pt x="1937965" y="1980247"/>
                </a:lnTo>
                <a:lnTo>
                  <a:pt x="0" y="1980247"/>
                </a:lnTo>
                <a:lnTo>
                  <a:pt x="0" y="0"/>
                </a:lnTo>
                <a:close/>
              </a:path>
            </a:pathLst>
          </a:custGeom>
          <a:blipFill>
            <a:blip r:embed="rId7"/>
            <a:stretch>
              <a:fillRect/>
            </a:stretch>
          </a:blipFill>
        </p:spPr>
        <p:txBody>
          <a:bodyPr/>
          <a:lstStyle/>
          <a:p>
            <a:endParaRPr lang="en-US"/>
          </a:p>
        </p:txBody>
      </p:sp>
      <p:sp>
        <p:nvSpPr>
          <p:cNvPr id="44" name="Freeform 44"/>
          <p:cNvSpPr/>
          <p:nvPr/>
        </p:nvSpPr>
        <p:spPr>
          <a:xfrm>
            <a:off x="12639498" y="85988"/>
            <a:ext cx="1844304" cy="1844304"/>
          </a:xfrm>
          <a:custGeom>
            <a:avLst/>
            <a:gdLst/>
            <a:ahLst/>
            <a:cxnLst/>
            <a:rect l="l" t="t" r="r" b="b"/>
            <a:pathLst>
              <a:path w="1844304" h="1844304">
                <a:moveTo>
                  <a:pt x="0" y="0"/>
                </a:moveTo>
                <a:lnTo>
                  <a:pt x="1844304" y="0"/>
                </a:lnTo>
                <a:lnTo>
                  <a:pt x="1844304" y="1844305"/>
                </a:lnTo>
                <a:lnTo>
                  <a:pt x="0" y="1844305"/>
                </a:lnTo>
                <a:lnTo>
                  <a:pt x="0" y="0"/>
                </a:lnTo>
                <a:close/>
              </a:path>
            </a:pathLst>
          </a:custGeom>
          <a:blipFill>
            <a:blip r:embed="rId8"/>
            <a:stretch>
              <a:fillRect/>
            </a:stretch>
          </a:blipFill>
        </p:spPr>
        <p:txBody>
          <a:bodyPr/>
          <a:lstStyle/>
          <a:p>
            <a:endParaRPr lang="en-US"/>
          </a:p>
        </p:txBody>
      </p:sp>
      <p:sp>
        <p:nvSpPr>
          <p:cNvPr id="45" name="Freeform 45"/>
          <p:cNvSpPr/>
          <p:nvPr/>
        </p:nvSpPr>
        <p:spPr>
          <a:xfrm>
            <a:off x="10683754" y="93957"/>
            <a:ext cx="1828367" cy="1828367"/>
          </a:xfrm>
          <a:custGeom>
            <a:avLst/>
            <a:gdLst/>
            <a:ahLst/>
            <a:cxnLst/>
            <a:rect l="l" t="t" r="r" b="b"/>
            <a:pathLst>
              <a:path w="1828367" h="1828367">
                <a:moveTo>
                  <a:pt x="0" y="0"/>
                </a:moveTo>
                <a:lnTo>
                  <a:pt x="1828367" y="0"/>
                </a:lnTo>
                <a:lnTo>
                  <a:pt x="1828367" y="1828367"/>
                </a:lnTo>
                <a:lnTo>
                  <a:pt x="0" y="1828367"/>
                </a:lnTo>
                <a:lnTo>
                  <a:pt x="0" y="0"/>
                </a:lnTo>
                <a:close/>
              </a:path>
            </a:pathLst>
          </a:custGeom>
          <a:blipFill>
            <a:blip r:embed="rId9"/>
            <a:stretch>
              <a:fillRect/>
            </a:stretch>
          </a:blipFill>
          <a:ln cap="sq">
            <a:noFill/>
            <a:prstDash val="solid"/>
            <a:miter/>
          </a:ln>
        </p:spPr>
        <p:txBody>
          <a:bodyPr/>
          <a:lstStyle/>
          <a:p>
            <a:endParaRPr lang="en-US"/>
          </a:p>
        </p:txBody>
      </p:sp>
      <p:sp>
        <p:nvSpPr>
          <p:cNvPr id="46" name="Freeform 46"/>
          <p:cNvSpPr/>
          <p:nvPr/>
        </p:nvSpPr>
        <p:spPr>
          <a:xfrm>
            <a:off x="14611179" y="132951"/>
            <a:ext cx="1597326" cy="1750378"/>
          </a:xfrm>
          <a:custGeom>
            <a:avLst/>
            <a:gdLst/>
            <a:ahLst/>
            <a:cxnLst/>
            <a:rect l="l" t="t" r="r" b="b"/>
            <a:pathLst>
              <a:path w="1597326" h="1750378">
                <a:moveTo>
                  <a:pt x="0" y="0"/>
                </a:moveTo>
                <a:lnTo>
                  <a:pt x="1597326" y="0"/>
                </a:lnTo>
                <a:lnTo>
                  <a:pt x="1597326" y="1750379"/>
                </a:lnTo>
                <a:lnTo>
                  <a:pt x="0" y="1750379"/>
                </a:lnTo>
                <a:lnTo>
                  <a:pt x="0" y="0"/>
                </a:lnTo>
                <a:close/>
              </a:path>
            </a:pathLst>
          </a:custGeom>
          <a:blipFill>
            <a:blip r:embed="rId10"/>
            <a:stretch>
              <a:fillRect/>
            </a:stretch>
          </a:blipFill>
        </p:spPr>
        <p:txBody>
          <a:bodyPr/>
          <a:lstStyle/>
          <a:p>
            <a:endParaRPr lang="en-US"/>
          </a:p>
        </p:txBody>
      </p:sp>
      <p:sp>
        <p:nvSpPr>
          <p:cNvPr id="47" name="Freeform 47"/>
          <p:cNvSpPr/>
          <p:nvPr/>
        </p:nvSpPr>
        <p:spPr>
          <a:xfrm>
            <a:off x="16335882" y="124672"/>
            <a:ext cx="1766937" cy="1766937"/>
          </a:xfrm>
          <a:custGeom>
            <a:avLst/>
            <a:gdLst/>
            <a:ahLst/>
            <a:cxnLst/>
            <a:rect l="l" t="t" r="r" b="b"/>
            <a:pathLst>
              <a:path w="1766937" h="1766937">
                <a:moveTo>
                  <a:pt x="0" y="0"/>
                </a:moveTo>
                <a:lnTo>
                  <a:pt x="1766937" y="0"/>
                </a:lnTo>
                <a:lnTo>
                  <a:pt x="1766937" y="1766937"/>
                </a:lnTo>
                <a:lnTo>
                  <a:pt x="0" y="1766937"/>
                </a:lnTo>
                <a:lnTo>
                  <a:pt x="0" y="0"/>
                </a:lnTo>
                <a:close/>
              </a:path>
            </a:pathLst>
          </a:custGeom>
          <a:blipFill>
            <a:blip r:embed="rId11"/>
            <a:stretch>
              <a:fillRect/>
            </a:stretch>
          </a:blipFill>
        </p:spPr>
        <p:txBody>
          <a:bodyPr/>
          <a:lstStyle/>
          <a:p>
            <a:endParaRPr lang="en-US"/>
          </a:p>
        </p:txBody>
      </p:sp>
      <p:sp>
        <p:nvSpPr>
          <p:cNvPr id="48" name="Freeform 48"/>
          <p:cNvSpPr/>
          <p:nvPr/>
        </p:nvSpPr>
        <p:spPr>
          <a:xfrm>
            <a:off x="12826523" y="1001521"/>
            <a:ext cx="5081847" cy="3169324"/>
          </a:xfrm>
          <a:custGeom>
            <a:avLst/>
            <a:gdLst/>
            <a:ahLst/>
            <a:cxnLst/>
            <a:rect l="l" t="t" r="r" b="b"/>
            <a:pathLst>
              <a:path w="5081847" h="3169324">
                <a:moveTo>
                  <a:pt x="0" y="0"/>
                </a:moveTo>
                <a:lnTo>
                  <a:pt x="5081847" y="0"/>
                </a:lnTo>
                <a:lnTo>
                  <a:pt x="5081847" y="3169324"/>
                </a:lnTo>
                <a:lnTo>
                  <a:pt x="0" y="3169324"/>
                </a:lnTo>
                <a:lnTo>
                  <a:pt x="0" y="0"/>
                </a:lnTo>
                <a:close/>
              </a:path>
            </a:pathLst>
          </a:custGeom>
          <a:blipFill>
            <a:blip r:embed="rId12"/>
            <a:stretch>
              <a:fillRect/>
            </a:stretch>
          </a:blipFill>
        </p:spPr>
        <p:txBody>
          <a:bodyPr/>
          <a:lstStyle/>
          <a:p>
            <a:endParaRPr lang="en-US"/>
          </a:p>
        </p:txBody>
      </p:sp>
      <p:sp>
        <p:nvSpPr>
          <p:cNvPr id="49" name="Freeform 49"/>
          <p:cNvSpPr/>
          <p:nvPr/>
        </p:nvSpPr>
        <p:spPr>
          <a:xfrm>
            <a:off x="9614460" y="9076973"/>
            <a:ext cx="511039" cy="567821"/>
          </a:xfrm>
          <a:custGeom>
            <a:avLst/>
            <a:gdLst/>
            <a:ahLst/>
            <a:cxnLst/>
            <a:rect l="l" t="t" r="r" b="b"/>
            <a:pathLst>
              <a:path w="511039" h="567821">
                <a:moveTo>
                  <a:pt x="0" y="0"/>
                </a:moveTo>
                <a:lnTo>
                  <a:pt x="511038" y="0"/>
                </a:lnTo>
                <a:lnTo>
                  <a:pt x="511038" y="567821"/>
                </a:lnTo>
                <a:lnTo>
                  <a:pt x="0" y="567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 name="TextBox 50"/>
          <p:cNvSpPr txBox="1"/>
          <p:nvPr/>
        </p:nvSpPr>
        <p:spPr>
          <a:xfrm>
            <a:off x="8803594" y="3276646"/>
            <a:ext cx="8899089" cy="1667103"/>
          </a:xfrm>
          <a:prstGeom prst="rect">
            <a:avLst/>
          </a:prstGeom>
        </p:spPr>
        <p:txBody>
          <a:bodyPr lIns="0" tIns="0" rIns="0" bIns="0" rtlCol="0" anchor="t">
            <a:spAutoFit/>
          </a:bodyPr>
          <a:lstStyle/>
          <a:p>
            <a:pPr algn="r">
              <a:lnSpc>
                <a:spcPts val="6495"/>
              </a:lnSpc>
            </a:pPr>
            <a:r>
              <a:rPr lang="en-US" sz="5852">
                <a:solidFill>
                  <a:srgbClr val="FFFFFF"/>
                </a:solidFill>
                <a:latin typeface="Montserrat Ultra-Bold"/>
              </a:rPr>
              <a:t>NEW CASTLE COMMUNITY MEETING</a:t>
            </a:r>
          </a:p>
        </p:txBody>
      </p:sp>
      <p:sp>
        <p:nvSpPr>
          <p:cNvPr id="51" name="TextBox 51"/>
          <p:cNvSpPr txBox="1"/>
          <p:nvPr/>
        </p:nvSpPr>
        <p:spPr>
          <a:xfrm>
            <a:off x="12322378" y="5535672"/>
            <a:ext cx="5380306" cy="631189"/>
          </a:xfrm>
          <a:prstGeom prst="rect">
            <a:avLst/>
          </a:prstGeom>
        </p:spPr>
        <p:txBody>
          <a:bodyPr lIns="0" tIns="0" rIns="0" bIns="0" rtlCol="0" anchor="t">
            <a:spAutoFit/>
          </a:bodyPr>
          <a:lstStyle/>
          <a:p>
            <a:pPr algn="r">
              <a:lnSpc>
                <a:spcPts val="5103"/>
              </a:lnSpc>
              <a:spcBef>
                <a:spcPct val="0"/>
              </a:spcBef>
            </a:pPr>
            <a:r>
              <a:rPr lang="en-US" sz="3645" spc="1082">
                <a:solidFill>
                  <a:srgbClr val="FFFFFF"/>
                </a:solidFill>
                <a:latin typeface="Montserrat Classic"/>
              </a:rPr>
              <a:t>PRESENTATION</a:t>
            </a:r>
          </a:p>
        </p:txBody>
      </p:sp>
      <p:sp>
        <p:nvSpPr>
          <p:cNvPr id="52" name="TextBox 52"/>
          <p:cNvSpPr txBox="1"/>
          <p:nvPr/>
        </p:nvSpPr>
        <p:spPr>
          <a:xfrm>
            <a:off x="12049676" y="6624937"/>
            <a:ext cx="5614235" cy="656590"/>
          </a:xfrm>
          <a:prstGeom prst="rect">
            <a:avLst/>
          </a:prstGeom>
        </p:spPr>
        <p:txBody>
          <a:bodyPr lIns="0" tIns="0" rIns="0" bIns="0" rtlCol="0" anchor="t">
            <a:spAutoFit/>
          </a:bodyPr>
          <a:lstStyle/>
          <a:p>
            <a:pPr algn="r">
              <a:lnSpc>
                <a:spcPts val="2659"/>
              </a:lnSpc>
              <a:spcBef>
                <a:spcPct val="0"/>
              </a:spcBef>
            </a:pPr>
            <a:r>
              <a:rPr lang="en-US" sz="1899">
                <a:solidFill>
                  <a:srgbClr val="FFFFFF"/>
                </a:solidFill>
                <a:latin typeface="Montserrat Classic"/>
              </a:rPr>
              <a:t>A discussion about emergency preparedeness and responce in case  of a railroad incident</a:t>
            </a:r>
          </a:p>
        </p:txBody>
      </p:sp>
      <p:sp>
        <p:nvSpPr>
          <p:cNvPr id="53" name="TextBox 53"/>
          <p:cNvSpPr txBox="1"/>
          <p:nvPr/>
        </p:nvSpPr>
        <p:spPr>
          <a:xfrm>
            <a:off x="10296948" y="9180226"/>
            <a:ext cx="3173640" cy="305725"/>
          </a:xfrm>
          <a:prstGeom prst="rect">
            <a:avLst/>
          </a:prstGeom>
        </p:spPr>
        <p:txBody>
          <a:bodyPr lIns="0" tIns="0" rIns="0" bIns="0" rtlCol="0" anchor="t">
            <a:spAutoFit/>
          </a:bodyPr>
          <a:lstStyle/>
          <a:p>
            <a:pPr>
              <a:lnSpc>
                <a:spcPts val="2659"/>
              </a:lnSpc>
              <a:spcBef>
                <a:spcPct val="0"/>
              </a:spcBef>
            </a:pPr>
            <a:r>
              <a:rPr lang="en-US" sz="1850">
                <a:solidFill>
                  <a:srgbClr val="FFFFFF"/>
                </a:solidFill>
                <a:latin typeface="Montserrat Classic"/>
              </a:rPr>
              <a:t>Nov 6th 2023  6:00-7:30pm</a:t>
            </a:r>
            <a:endParaRPr lang="en-US" sz="1899">
              <a:solidFill>
                <a:srgbClr val="FFFFFF"/>
              </a:solidFill>
              <a:latin typeface="Montserrat Classic"/>
            </a:endParaRPr>
          </a:p>
        </p:txBody>
      </p:sp>
      <p:sp>
        <p:nvSpPr>
          <p:cNvPr id="54" name="TextBox 54"/>
          <p:cNvSpPr txBox="1"/>
          <p:nvPr/>
        </p:nvSpPr>
        <p:spPr>
          <a:xfrm>
            <a:off x="14462275" y="9180226"/>
            <a:ext cx="3545619" cy="323215"/>
          </a:xfrm>
          <a:prstGeom prst="rect">
            <a:avLst/>
          </a:prstGeom>
        </p:spPr>
        <p:txBody>
          <a:bodyPr lIns="0" tIns="0" rIns="0" bIns="0" rtlCol="0" anchor="t">
            <a:spAutoFit/>
          </a:bodyPr>
          <a:lstStyle/>
          <a:p>
            <a:pPr>
              <a:lnSpc>
                <a:spcPts val="2659"/>
              </a:lnSpc>
              <a:spcBef>
                <a:spcPct val="0"/>
              </a:spcBef>
            </a:pPr>
            <a:r>
              <a:rPr lang="en-US" sz="1899">
                <a:solidFill>
                  <a:srgbClr val="FFFFFF"/>
                </a:solidFill>
                <a:latin typeface="Montserrat Classic"/>
              </a:rPr>
              <a:t>New Castle Elementary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4347351" y="0"/>
            <a:ext cx="8694703" cy="10117472"/>
            <a:chOff x="0" y="0"/>
            <a:chExt cx="698500" cy="812800"/>
          </a:xfrm>
        </p:grpSpPr>
        <p:sp>
          <p:nvSpPr>
            <p:cNvPr id="4" name="Freeform 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7B0000"/>
            </a:solidFill>
          </p:spPr>
          <p:txBody>
            <a:bodyPr/>
            <a:lstStyle/>
            <a:p>
              <a:endParaRPr lang="en-US"/>
            </a:p>
          </p:txBody>
        </p:sp>
        <p:sp>
          <p:nvSpPr>
            <p:cNvPr id="5" name="TextBox 5"/>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028700" y="2520315"/>
            <a:ext cx="4543356" cy="5246370"/>
            <a:chOff x="0" y="0"/>
            <a:chExt cx="5499100" cy="6350000"/>
          </a:xfrm>
        </p:grpSpPr>
        <p:sp>
          <p:nvSpPr>
            <p:cNvPr id="7" name="Freeform 7"/>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a:blip r:embed="rId3"/>
              <a:stretch>
                <a:fillRect l="-26982" r="-26982"/>
              </a:stretch>
            </a:blipFill>
          </p:spPr>
          <p:txBody>
            <a:bodyPr/>
            <a:lstStyle/>
            <a:p>
              <a:endParaRPr lang="en-US"/>
            </a:p>
          </p:txBody>
        </p:sp>
      </p:grpSp>
      <p:grpSp>
        <p:nvGrpSpPr>
          <p:cNvPr id="8" name="Group 8"/>
          <p:cNvGrpSpPr/>
          <p:nvPr/>
        </p:nvGrpSpPr>
        <p:grpSpPr>
          <a:xfrm>
            <a:off x="14173200" y="9937987"/>
            <a:ext cx="4642808" cy="349013"/>
            <a:chOff x="0" y="0"/>
            <a:chExt cx="1222797" cy="91921"/>
          </a:xfrm>
        </p:grpSpPr>
        <p:sp>
          <p:nvSpPr>
            <p:cNvPr id="9" name="Freeform 9"/>
            <p:cNvSpPr/>
            <p:nvPr/>
          </p:nvSpPr>
          <p:spPr>
            <a:xfrm>
              <a:off x="0" y="0"/>
              <a:ext cx="1222797" cy="91921"/>
            </a:xfrm>
            <a:custGeom>
              <a:avLst/>
              <a:gdLst/>
              <a:ahLst/>
              <a:cxnLst/>
              <a:rect l="l" t="t" r="r" b="b"/>
              <a:pathLst>
                <a:path w="1222797" h="91921">
                  <a:moveTo>
                    <a:pt x="0" y="0"/>
                  </a:moveTo>
                  <a:lnTo>
                    <a:pt x="1222797" y="0"/>
                  </a:lnTo>
                  <a:lnTo>
                    <a:pt x="1222797" y="91921"/>
                  </a:lnTo>
                  <a:lnTo>
                    <a:pt x="0" y="91921"/>
                  </a:lnTo>
                  <a:close/>
                </a:path>
              </a:pathLst>
            </a:custGeom>
            <a:solidFill>
              <a:srgbClr val="7B0000"/>
            </a:solidFill>
          </p:spPr>
          <p:txBody>
            <a:bodyPr/>
            <a:lstStyle/>
            <a:p>
              <a:endParaRPr lang="en-US"/>
            </a:p>
          </p:txBody>
        </p:sp>
        <p:sp>
          <p:nvSpPr>
            <p:cNvPr id="10" name="TextBox 10"/>
            <p:cNvSpPr txBox="1"/>
            <p:nvPr/>
          </p:nvSpPr>
          <p:spPr>
            <a:xfrm>
              <a:off x="0" y="-38100"/>
              <a:ext cx="1222797" cy="13002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097578" y="3015114"/>
            <a:ext cx="10161722" cy="614267"/>
          </a:xfrm>
          <a:prstGeom prst="rect">
            <a:avLst/>
          </a:prstGeom>
        </p:spPr>
        <p:txBody>
          <a:bodyPr lIns="0" tIns="0" rIns="0" bIns="0" rtlCol="0" anchor="t">
            <a:spAutoFit/>
          </a:bodyPr>
          <a:lstStyle/>
          <a:p>
            <a:pPr algn="r">
              <a:lnSpc>
                <a:spcPts val="4992"/>
              </a:lnSpc>
              <a:spcBef>
                <a:spcPct val="0"/>
              </a:spcBef>
            </a:pPr>
            <a:r>
              <a:rPr lang="en-US" sz="3566">
                <a:solidFill>
                  <a:srgbClr val="9F0202"/>
                </a:solidFill>
                <a:latin typeface="Montserrat Classic"/>
              </a:rPr>
              <a:t>Shelter-in-place VS Evacuation</a:t>
            </a:r>
          </a:p>
        </p:txBody>
      </p:sp>
      <p:sp>
        <p:nvSpPr>
          <p:cNvPr id="12" name="TextBox 12"/>
          <p:cNvSpPr txBox="1"/>
          <p:nvPr/>
        </p:nvSpPr>
        <p:spPr>
          <a:xfrm>
            <a:off x="8735686" y="681355"/>
            <a:ext cx="8523614" cy="2203450"/>
          </a:xfrm>
          <a:prstGeom prst="rect">
            <a:avLst/>
          </a:prstGeom>
        </p:spPr>
        <p:txBody>
          <a:bodyPr lIns="0" tIns="0" rIns="0" bIns="0" rtlCol="0" anchor="t">
            <a:spAutoFit/>
          </a:bodyPr>
          <a:lstStyle/>
          <a:p>
            <a:pPr algn="r">
              <a:lnSpc>
                <a:spcPts val="8749"/>
              </a:lnSpc>
            </a:pPr>
            <a:r>
              <a:rPr lang="en-US" sz="6999">
                <a:solidFill>
                  <a:srgbClr val="9F0202"/>
                </a:solidFill>
                <a:latin typeface="Montserrat Ultra-Bold"/>
              </a:rPr>
              <a:t>Public Protective Actions</a:t>
            </a:r>
          </a:p>
        </p:txBody>
      </p:sp>
      <p:sp>
        <p:nvSpPr>
          <p:cNvPr id="13" name="TextBox 13"/>
          <p:cNvSpPr txBox="1"/>
          <p:nvPr/>
        </p:nvSpPr>
        <p:spPr>
          <a:xfrm>
            <a:off x="6652758" y="4359765"/>
            <a:ext cx="11043265" cy="3947809"/>
          </a:xfrm>
          <a:prstGeom prst="rect">
            <a:avLst/>
          </a:prstGeom>
        </p:spPr>
        <p:txBody>
          <a:bodyPr lIns="0" tIns="0" rIns="0" bIns="0" rtlCol="0" anchor="t">
            <a:spAutoFit/>
          </a:bodyPr>
          <a:lstStyle/>
          <a:p>
            <a:pPr marL="1613076" lvl="3" indent="-403269" algn="just">
              <a:lnSpc>
                <a:spcPts val="3486"/>
              </a:lnSpc>
              <a:buFont typeface="Arial"/>
              <a:buChar char="￭"/>
            </a:pPr>
            <a:r>
              <a:rPr lang="en-US" sz="2490">
                <a:solidFill>
                  <a:srgbClr val="000000"/>
                </a:solidFill>
                <a:latin typeface="Montserrat Classic"/>
              </a:rPr>
              <a:t>Decision is made by incident commander with input from all the expects.</a:t>
            </a:r>
          </a:p>
          <a:p>
            <a:pPr marL="1613076" lvl="3" indent="-403269" algn="just">
              <a:lnSpc>
                <a:spcPts val="3486"/>
              </a:lnSpc>
              <a:buFont typeface="Arial"/>
              <a:buChar char="￭"/>
            </a:pPr>
            <a:r>
              <a:rPr lang="en-US" sz="2490">
                <a:solidFill>
                  <a:srgbClr val="000000"/>
                </a:solidFill>
                <a:latin typeface="Montserrat Classic"/>
              </a:rPr>
              <a:t>The initial action for protection is based on the potential of the incident</a:t>
            </a:r>
          </a:p>
          <a:p>
            <a:pPr marL="1613076" lvl="3" indent="-403269" algn="just">
              <a:lnSpc>
                <a:spcPts val="3486"/>
              </a:lnSpc>
              <a:buFont typeface="Arial"/>
              <a:buChar char="￭"/>
            </a:pPr>
            <a:r>
              <a:rPr lang="en-US" sz="2490">
                <a:solidFill>
                  <a:srgbClr val="000000"/>
                </a:solidFill>
                <a:latin typeface="Montserrat Classic"/>
              </a:rPr>
              <a:t>As more information is received actions can be upgraded or downgrade based on actual hazards.</a:t>
            </a:r>
          </a:p>
          <a:p>
            <a:pPr marL="1613076" lvl="3" indent="-403269" algn="just">
              <a:lnSpc>
                <a:spcPts val="3486"/>
              </a:lnSpc>
              <a:buFont typeface="Arial"/>
              <a:buChar char="￭"/>
            </a:pPr>
            <a:r>
              <a:rPr lang="en-US" sz="2490">
                <a:solidFill>
                  <a:srgbClr val="000000"/>
                </a:solidFill>
                <a:latin typeface="Montserrat Classic"/>
              </a:rPr>
              <a:t>In the event of a evacuation you will first be sent to a “reception center” to gather needs and serve as a temporary location until opening of a long-term shelter if needed.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72128" y="9601795"/>
            <a:ext cx="18758626" cy="685205"/>
            <a:chOff x="0" y="0"/>
            <a:chExt cx="4940543" cy="180466"/>
          </a:xfrm>
        </p:grpSpPr>
        <p:sp>
          <p:nvSpPr>
            <p:cNvPr id="4" name="Freeform 4"/>
            <p:cNvSpPr/>
            <p:nvPr/>
          </p:nvSpPr>
          <p:spPr>
            <a:xfrm>
              <a:off x="0" y="0"/>
              <a:ext cx="4940543" cy="180466"/>
            </a:xfrm>
            <a:custGeom>
              <a:avLst/>
              <a:gdLst/>
              <a:ahLst/>
              <a:cxnLst/>
              <a:rect l="l" t="t" r="r" b="b"/>
              <a:pathLst>
                <a:path w="4940543" h="180466">
                  <a:moveTo>
                    <a:pt x="0" y="0"/>
                  </a:moveTo>
                  <a:lnTo>
                    <a:pt x="4940543" y="0"/>
                  </a:lnTo>
                  <a:lnTo>
                    <a:pt x="4940543" y="180466"/>
                  </a:lnTo>
                  <a:lnTo>
                    <a:pt x="0" y="180466"/>
                  </a:lnTo>
                  <a:close/>
                </a:path>
              </a:pathLst>
            </a:custGeom>
            <a:solidFill>
              <a:srgbClr val="7B0000"/>
            </a:solidFill>
          </p:spPr>
          <p:txBody>
            <a:bodyPr/>
            <a:lstStyle/>
            <a:p>
              <a:endParaRPr lang="en-US"/>
            </a:p>
          </p:txBody>
        </p:sp>
        <p:sp>
          <p:nvSpPr>
            <p:cNvPr id="5" name="TextBox 5"/>
            <p:cNvSpPr txBox="1"/>
            <p:nvPr/>
          </p:nvSpPr>
          <p:spPr>
            <a:xfrm>
              <a:off x="0" y="-38100"/>
              <a:ext cx="4940543" cy="21856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28700" y="3057812"/>
            <a:ext cx="4268775" cy="5182745"/>
          </a:xfrm>
          <a:custGeom>
            <a:avLst/>
            <a:gdLst/>
            <a:ahLst/>
            <a:cxnLst/>
            <a:rect l="l" t="t" r="r" b="b"/>
            <a:pathLst>
              <a:path w="4268775" h="5182745">
                <a:moveTo>
                  <a:pt x="0" y="0"/>
                </a:moveTo>
                <a:lnTo>
                  <a:pt x="4268775" y="0"/>
                </a:lnTo>
                <a:lnTo>
                  <a:pt x="4268775" y="5182744"/>
                </a:lnTo>
                <a:lnTo>
                  <a:pt x="0" y="5182744"/>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1835743" y="897461"/>
            <a:ext cx="14616602" cy="1098550"/>
          </a:xfrm>
          <a:prstGeom prst="rect">
            <a:avLst/>
          </a:prstGeom>
        </p:spPr>
        <p:txBody>
          <a:bodyPr lIns="0" tIns="0" rIns="0" bIns="0" rtlCol="0" anchor="t">
            <a:spAutoFit/>
          </a:bodyPr>
          <a:lstStyle/>
          <a:p>
            <a:pPr algn="ctr">
              <a:lnSpc>
                <a:spcPts val="8749"/>
              </a:lnSpc>
            </a:pPr>
            <a:r>
              <a:rPr lang="en-US" sz="6950" dirty="0">
                <a:solidFill>
                  <a:srgbClr val="9F0202"/>
                </a:solidFill>
                <a:latin typeface="Montserrat Ultra-Bold"/>
              </a:rPr>
              <a:t>But How Do I Know?</a:t>
            </a:r>
          </a:p>
        </p:txBody>
      </p:sp>
      <p:pic>
        <p:nvPicPr>
          <p:cNvPr id="9" name="Picture 8">
            <a:extLst>
              <a:ext uri="{FF2B5EF4-FFF2-40B4-BE49-F238E27FC236}">
                <a16:creationId xmlns:a16="http://schemas.microsoft.com/office/drawing/2014/main" id="{D78D370F-0CE0-DBF3-66F8-1B061A4A6EA0}"/>
              </a:ext>
            </a:extLst>
          </p:cNvPr>
          <p:cNvPicPr>
            <a:picLocks noChangeAspect="1"/>
          </p:cNvPicPr>
          <p:nvPr/>
        </p:nvPicPr>
        <p:blipFill>
          <a:blip r:embed="rId4"/>
          <a:stretch>
            <a:fillRect/>
          </a:stretch>
        </p:blipFill>
        <p:spPr>
          <a:xfrm>
            <a:off x="5867400" y="2886075"/>
            <a:ext cx="12030075" cy="60071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72128" y="9601795"/>
            <a:ext cx="18758626" cy="685205"/>
            <a:chOff x="0" y="0"/>
            <a:chExt cx="4940543" cy="180466"/>
          </a:xfrm>
        </p:grpSpPr>
        <p:sp>
          <p:nvSpPr>
            <p:cNvPr id="4" name="Freeform 4"/>
            <p:cNvSpPr/>
            <p:nvPr/>
          </p:nvSpPr>
          <p:spPr>
            <a:xfrm>
              <a:off x="0" y="0"/>
              <a:ext cx="4940543" cy="180466"/>
            </a:xfrm>
            <a:custGeom>
              <a:avLst/>
              <a:gdLst/>
              <a:ahLst/>
              <a:cxnLst/>
              <a:rect l="l" t="t" r="r" b="b"/>
              <a:pathLst>
                <a:path w="4940543" h="180466">
                  <a:moveTo>
                    <a:pt x="0" y="0"/>
                  </a:moveTo>
                  <a:lnTo>
                    <a:pt x="4940543" y="0"/>
                  </a:lnTo>
                  <a:lnTo>
                    <a:pt x="4940543" y="180466"/>
                  </a:lnTo>
                  <a:lnTo>
                    <a:pt x="0" y="180466"/>
                  </a:lnTo>
                  <a:close/>
                </a:path>
              </a:pathLst>
            </a:custGeom>
            <a:solidFill>
              <a:srgbClr val="7B0000"/>
            </a:solidFill>
          </p:spPr>
          <p:txBody>
            <a:bodyPr/>
            <a:lstStyle/>
            <a:p>
              <a:endParaRPr lang="en-US"/>
            </a:p>
          </p:txBody>
        </p:sp>
        <p:sp>
          <p:nvSpPr>
            <p:cNvPr id="5" name="TextBox 5"/>
            <p:cNvSpPr txBox="1"/>
            <p:nvPr/>
          </p:nvSpPr>
          <p:spPr>
            <a:xfrm>
              <a:off x="0" y="-38100"/>
              <a:ext cx="4940543" cy="21856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663703" y="2016694"/>
            <a:ext cx="6026360" cy="6253611"/>
          </a:xfrm>
          <a:custGeom>
            <a:avLst/>
            <a:gdLst/>
            <a:ahLst/>
            <a:cxnLst/>
            <a:rect l="l" t="t" r="r" b="b"/>
            <a:pathLst>
              <a:path w="6026360" h="6253611">
                <a:moveTo>
                  <a:pt x="0" y="0"/>
                </a:moveTo>
                <a:lnTo>
                  <a:pt x="6026361" y="0"/>
                </a:lnTo>
                <a:lnTo>
                  <a:pt x="6026361" y="6253612"/>
                </a:lnTo>
                <a:lnTo>
                  <a:pt x="0" y="6253612"/>
                </a:lnTo>
                <a:lnTo>
                  <a:pt x="0" y="0"/>
                </a:lnTo>
                <a:close/>
              </a:path>
            </a:pathLst>
          </a:custGeom>
          <a:blipFill>
            <a:blip r:embed="rId3"/>
            <a:stretch>
              <a:fillRect/>
            </a:stretch>
          </a:blipFill>
        </p:spPr>
        <p:txBody>
          <a:bodyPr/>
          <a:lstStyle/>
          <a:p>
            <a:endParaRPr lang="en-US"/>
          </a:p>
        </p:txBody>
      </p:sp>
      <p:sp>
        <p:nvSpPr>
          <p:cNvPr id="7" name="Freeform 7"/>
          <p:cNvSpPr/>
          <p:nvPr/>
        </p:nvSpPr>
        <p:spPr>
          <a:xfrm>
            <a:off x="3676884" y="1777110"/>
            <a:ext cx="10872096" cy="2333207"/>
          </a:xfrm>
          <a:custGeom>
            <a:avLst/>
            <a:gdLst/>
            <a:ahLst/>
            <a:cxnLst/>
            <a:rect l="l" t="t" r="r" b="b"/>
            <a:pathLst>
              <a:path w="10872096" h="2333207">
                <a:moveTo>
                  <a:pt x="0" y="0"/>
                </a:moveTo>
                <a:lnTo>
                  <a:pt x="10872095" y="0"/>
                </a:lnTo>
                <a:lnTo>
                  <a:pt x="10872095" y="2333207"/>
                </a:lnTo>
                <a:lnTo>
                  <a:pt x="0" y="2333207"/>
                </a:lnTo>
                <a:lnTo>
                  <a:pt x="0" y="0"/>
                </a:lnTo>
                <a:close/>
              </a:path>
            </a:pathLst>
          </a:custGeom>
          <a:blipFill>
            <a:blip r:embed="rId4"/>
            <a:stretch>
              <a:fillRect/>
            </a:stretch>
          </a:blipFill>
        </p:spPr>
        <p:txBody>
          <a:bodyPr/>
          <a:lstStyle/>
          <a:p>
            <a:endParaRPr lang="en-US"/>
          </a:p>
        </p:txBody>
      </p:sp>
      <p:sp>
        <p:nvSpPr>
          <p:cNvPr id="8" name="Freeform 8"/>
          <p:cNvSpPr/>
          <p:nvPr/>
        </p:nvSpPr>
        <p:spPr>
          <a:xfrm>
            <a:off x="8994932" y="1127822"/>
            <a:ext cx="10747122" cy="5964991"/>
          </a:xfrm>
          <a:custGeom>
            <a:avLst/>
            <a:gdLst/>
            <a:ahLst/>
            <a:cxnLst/>
            <a:rect l="l" t="t" r="r" b="b"/>
            <a:pathLst>
              <a:path w="10747122" h="5964991">
                <a:moveTo>
                  <a:pt x="0" y="0"/>
                </a:moveTo>
                <a:lnTo>
                  <a:pt x="10747122" y="0"/>
                </a:lnTo>
                <a:lnTo>
                  <a:pt x="10747122" y="5964990"/>
                </a:lnTo>
                <a:lnTo>
                  <a:pt x="0" y="5964990"/>
                </a:lnTo>
                <a:lnTo>
                  <a:pt x="0" y="0"/>
                </a:lnTo>
                <a:close/>
              </a:path>
            </a:pathLst>
          </a:custGeom>
          <a:blipFill>
            <a:blip r:embed="rId5"/>
            <a:stretch>
              <a:fillRect/>
            </a:stretch>
          </a:blipFill>
        </p:spPr>
        <p:txBody>
          <a:bodyPr/>
          <a:lstStyle/>
          <a:p>
            <a:endParaRPr lang="en-US"/>
          </a:p>
        </p:txBody>
      </p:sp>
      <p:sp>
        <p:nvSpPr>
          <p:cNvPr id="9" name="Freeform 9"/>
          <p:cNvSpPr/>
          <p:nvPr/>
        </p:nvSpPr>
        <p:spPr>
          <a:xfrm>
            <a:off x="12508858" y="2747738"/>
            <a:ext cx="6274905" cy="5082673"/>
          </a:xfrm>
          <a:custGeom>
            <a:avLst/>
            <a:gdLst/>
            <a:ahLst/>
            <a:cxnLst/>
            <a:rect l="l" t="t" r="r" b="b"/>
            <a:pathLst>
              <a:path w="6274905" h="5082673">
                <a:moveTo>
                  <a:pt x="0" y="0"/>
                </a:moveTo>
                <a:lnTo>
                  <a:pt x="6274904" y="0"/>
                </a:lnTo>
                <a:lnTo>
                  <a:pt x="6274904" y="5082672"/>
                </a:lnTo>
                <a:lnTo>
                  <a:pt x="0" y="5082672"/>
                </a:lnTo>
                <a:lnTo>
                  <a:pt x="0" y="0"/>
                </a:lnTo>
                <a:close/>
              </a:path>
            </a:pathLst>
          </a:custGeom>
          <a:blipFill>
            <a:blip r:embed="rId6"/>
            <a:stretch>
              <a:fillRect/>
            </a:stretch>
          </a:blipFill>
        </p:spPr>
        <p:txBody>
          <a:bodyPr/>
          <a:lstStyle/>
          <a:p>
            <a:endParaRPr lang="en-US"/>
          </a:p>
        </p:txBody>
      </p:sp>
      <p:sp>
        <p:nvSpPr>
          <p:cNvPr id="10" name="Freeform 10"/>
          <p:cNvSpPr/>
          <p:nvPr/>
        </p:nvSpPr>
        <p:spPr>
          <a:xfrm>
            <a:off x="0" y="3643785"/>
            <a:ext cx="5185675" cy="5958009"/>
          </a:xfrm>
          <a:custGeom>
            <a:avLst/>
            <a:gdLst/>
            <a:ahLst/>
            <a:cxnLst/>
            <a:rect l="l" t="t" r="r" b="b"/>
            <a:pathLst>
              <a:path w="5185675" h="5958009">
                <a:moveTo>
                  <a:pt x="0" y="0"/>
                </a:moveTo>
                <a:lnTo>
                  <a:pt x="5185675" y="0"/>
                </a:lnTo>
                <a:lnTo>
                  <a:pt x="5185675" y="5958010"/>
                </a:lnTo>
                <a:lnTo>
                  <a:pt x="0" y="5958010"/>
                </a:lnTo>
                <a:lnTo>
                  <a:pt x="0" y="0"/>
                </a:lnTo>
                <a:close/>
              </a:path>
            </a:pathLst>
          </a:custGeom>
          <a:blipFill>
            <a:blip r:embed="rId7"/>
            <a:stretch>
              <a:fillRect/>
            </a:stretch>
          </a:blipFill>
        </p:spPr>
        <p:txBody>
          <a:bodyPr/>
          <a:lstStyle/>
          <a:p>
            <a:endParaRPr lang="en-US"/>
          </a:p>
        </p:txBody>
      </p:sp>
      <p:sp>
        <p:nvSpPr>
          <p:cNvPr id="11" name="Freeform 11"/>
          <p:cNvSpPr/>
          <p:nvPr/>
        </p:nvSpPr>
        <p:spPr>
          <a:xfrm>
            <a:off x="8584503" y="3806313"/>
            <a:ext cx="7297805" cy="5632954"/>
          </a:xfrm>
          <a:custGeom>
            <a:avLst/>
            <a:gdLst/>
            <a:ahLst/>
            <a:cxnLst/>
            <a:rect l="l" t="t" r="r" b="b"/>
            <a:pathLst>
              <a:path w="7297805" h="5632954">
                <a:moveTo>
                  <a:pt x="0" y="0"/>
                </a:moveTo>
                <a:lnTo>
                  <a:pt x="7297806" y="0"/>
                </a:lnTo>
                <a:lnTo>
                  <a:pt x="7297806" y="5632954"/>
                </a:lnTo>
                <a:lnTo>
                  <a:pt x="0" y="5632954"/>
                </a:lnTo>
                <a:lnTo>
                  <a:pt x="0" y="0"/>
                </a:lnTo>
                <a:close/>
              </a:path>
            </a:pathLst>
          </a:custGeom>
          <a:blipFill>
            <a:blip r:embed="rId8"/>
            <a:stretch>
              <a:fillRect/>
            </a:stretch>
          </a:blipFill>
        </p:spPr>
        <p:txBody>
          <a:bodyPr/>
          <a:lstStyle/>
          <a:p>
            <a:endParaRPr lang="en-US"/>
          </a:p>
        </p:txBody>
      </p:sp>
      <p:sp>
        <p:nvSpPr>
          <p:cNvPr id="12" name="Freeform 12"/>
          <p:cNvSpPr/>
          <p:nvPr/>
        </p:nvSpPr>
        <p:spPr>
          <a:xfrm>
            <a:off x="11524101" y="3194183"/>
            <a:ext cx="5688784" cy="6407612"/>
          </a:xfrm>
          <a:custGeom>
            <a:avLst/>
            <a:gdLst/>
            <a:ahLst/>
            <a:cxnLst/>
            <a:rect l="l" t="t" r="r" b="b"/>
            <a:pathLst>
              <a:path w="5688784" h="6407612">
                <a:moveTo>
                  <a:pt x="0" y="0"/>
                </a:moveTo>
                <a:lnTo>
                  <a:pt x="5688784" y="0"/>
                </a:lnTo>
                <a:lnTo>
                  <a:pt x="5688784" y="6407612"/>
                </a:lnTo>
                <a:lnTo>
                  <a:pt x="0" y="6407612"/>
                </a:lnTo>
                <a:lnTo>
                  <a:pt x="0" y="0"/>
                </a:lnTo>
                <a:close/>
              </a:path>
            </a:pathLst>
          </a:custGeom>
          <a:blipFill>
            <a:blip r:embed="rId9"/>
            <a:stretch>
              <a:fillRect/>
            </a:stretch>
          </a:blipFill>
        </p:spPr>
        <p:txBody>
          <a:bodyPr/>
          <a:lstStyle/>
          <a:p>
            <a:endParaRPr lang="en-US"/>
          </a:p>
        </p:txBody>
      </p:sp>
      <p:sp>
        <p:nvSpPr>
          <p:cNvPr id="13" name="Freeform 13"/>
          <p:cNvSpPr/>
          <p:nvPr/>
        </p:nvSpPr>
        <p:spPr>
          <a:xfrm>
            <a:off x="1860612" y="3194183"/>
            <a:ext cx="6650126" cy="5811968"/>
          </a:xfrm>
          <a:custGeom>
            <a:avLst/>
            <a:gdLst/>
            <a:ahLst/>
            <a:cxnLst/>
            <a:rect l="l" t="t" r="r" b="b"/>
            <a:pathLst>
              <a:path w="6650126" h="5811968">
                <a:moveTo>
                  <a:pt x="0" y="0"/>
                </a:moveTo>
                <a:lnTo>
                  <a:pt x="6650126" y="0"/>
                </a:lnTo>
                <a:lnTo>
                  <a:pt x="6650126" y="5811968"/>
                </a:lnTo>
                <a:lnTo>
                  <a:pt x="0" y="5811968"/>
                </a:lnTo>
                <a:lnTo>
                  <a:pt x="0" y="0"/>
                </a:lnTo>
                <a:close/>
              </a:path>
            </a:pathLst>
          </a:custGeom>
          <a:blipFill>
            <a:blip r:embed="rId10"/>
            <a:stretch>
              <a:fillRect/>
            </a:stretch>
          </a:blipFill>
        </p:spPr>
        <p:txBody>
          <a:bodyPr/>
          <a:lstStyle/>
          <a:p>
            <a:endParaRPr lang="en-US"/>
          </a:p>
        </p:txBody>
      </p:sp>
      <p:sp>
        <p:nvSpPr>
          <p:cNvPr id="14" name="Freeform 14"/>
          <p:cNvSpPr/>
          <p:nvPr/>
        </p:nvSpPr>
        <p:spPr>
          <a:xfrm>
            <a:off x="3367190" y="6264158"/>
            <a:ext cx="9644982" cy="3337637"/>
          </a:xfrm>
          <a:custGeom>
            <a:avLst/>
            <a:gdLst/>
            <a:ahLst/>
            <a:cxnLst/>
            <a:rect l="l" t="t" r="r" b="b"/>
            <a:pathLst>
              <a:path w="9644982" h="3337637">
                <a:moveTo>
                  <a:pt x="0" y="0"/>
                </a:moveTo>
                <a:lnTo>
                  <a:pt x="9644982" y="0"/>
                </a:lnTo>
                <a:lnTo>
                  <a:pt x="9644982" y="3337637"/>
                </a:lnTo>
                <a:lnTo>
                  <a:pt x="0" y="3337637"/>
                </a:lnTo>
                <a:lnTo>
                  <a:pt x="0" y="0"/>
                </a:lnTo>
                <a:close/>
              </a:path>
            </a:pathLst>
          </a:custGeom>
          <a:blipFill>
            <a:blip r:embed="rId11"/>
            <a:stretch>
              <a:fillRect/>
            </a:stretch>
          </a:blipFill>
        </p:spPr>
        <p:txBody>
          <a:bodyPr/>
          <a:lstStyle/>
          <a:p>
            <a:endParaRPr lang="en-US"/>
          </a:p>
        </p:txBody>
      </p:sp>
      <p:sp>
        <p:nvSpPr>
          <p:cNvPr id="15" name="Freeform 15"/>
          <p:cNvSpPr/>
          <p:nvPr/>
        </p:nvSpPr>
        <p:spPr>
          <a:xfrm>
            <a:off x="9484914" y="5289074"/>
            <a:ext cx="4341554" cy="3853937"/>
          </a:xfrm>
          <a:custGeom>
            <a:avLst/>
            <a:gdLst/>
            <a:ahLst/>
            <a:cxnLst/>
            <a:rect l="l" t="t" r="r" b="b"/>
            <a:pathLst>
              <a:path w="4341554" h="3853937">
                <a:moveTo>
                  <a:pt x="0" y="0"/>
                </a:moveTo>
                <a:lnTo>
                  <a:pt x="4341554" y="0"/>
                </a:lnTo>
                <a:lnTo>
                  <a:pt x="4341554" y="3853937"/>
                </a:lnTo>
                <a:lnTo>
                  <a:pt x="0" y="3853937"/>
                </a:lnTo>
                <a:lnTo>
                  <a:pt x="0" y="0"/>
                </a:lnTo>
                <a:close/>
              </a:path>
            </a:pathLst>
          </a:custGeom>
          <a:blipFill>
            <a:blip r:embed="rId12"/>
            <a:stretch>
              <a:fillRect/>
            </a:stretch>
          </a:blipFill>
        </p:spPr>
        <p:txBody>
          <a:bodyPr/>
          <a:lstStyle/>
          <a:p>
            <a:endParaRPr lang="en-US"/>
          </a:p>
        </p:txBody>
      </p:sp>
      <p:sp>
        <p:nvSpPr>
          <p:cNvPr id="16" name="TextBox 16"/>
          <p:cNvSpPr txBox="1"/>
          <p:nvPr/>
        </p:nvSpPr>
        <p:spPr>
          <a:xfrm>
            <a:off x="1028700" y="510540"/>
            <a:ext cx="16652038" cy="998220"/>
          </a:xfrm>
          <a:prstGeom prst="rect">
            <a:avLst/>
          </a:prstGeom>
        </p:spPr>
        <p:txBody>
          <a:bodyPr lIns="0" tIns="0" rIns="0" bIns="0" rtlCol="0" anchor="t">
            <a:spAutoFit/>
          </a:bodyPr>
          <a:lstStyle/>
          <a:p>
            <a:pPr algn="ctr">
              <a:lnSpc>
                <a:spcPts val="7875"/>
              </a:lnSpc>
            </a:pPr>
            <a:r>
              <a:rPr lang="en-US" sz="6300">
                <a:solidFill>
                  <a:srgbClr val="9F0202"/>
                </a:solidFill>
                <a:latin typeface="Montserrat Ultra-Bold"/>
              </a:rPr>
              <a:t>Planning, Training, Exercising, Repeat!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childTnLst>
                          </p:cTn>
                        </p:par>
                        <p:par>
                          <p:cTn id="29" fill="hold">
                            <p:stCondLst>
                              <p:cond delay="6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par>
                          <p:cTn id="33" fill="hold">
                            <p:stCondLst>
                              <p:cond delay="70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childTnLst>
                                </p:cTn>
                              </p:par>
                            </p:childTnLst>
                          </p:cTn>
                        </p:par>
                        <p:par>
                          <p:cTn id="37" fill="hold">
                            <p:stCondLst>
                              <p:cond delay="8000"/>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childTnLst>
                                </p:cTn>
                              </p:par>
                            </p:childTnLst>
                          </p:cTn>
                        </p:par>
                        <p:par>
                          <p:cTn id="41" fill="hold">
                            <p:stCondLst>
                              <p:cond delay="9000"/>
                            </p:stCondLst>
                            <p:childTnLst>
                              <p:par>
                                <p:cTn id="42" presetID="10"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72128" y="9601795"/>
            <a:ext cx="18758626" cy="685205"/>
            <a:chOff x="0" y="0"/>
            <a:chExt cx="4940543" cy="180466"/>
          </a:xfrm>
        </p:grpSpPr>
        <p:sp>
          <p:nvSpPr>
            <p:cNvPr id="4" name="Freeform 4"/>
            <p:cNvSpPr/>
            <p:nvPr/>
          </p:nvSpPr>
          <p:spPr>
            <a:xfrm>
              <a:off x="0" y="0"/>
              <a:ext cx="4940543" cy="180466"/>
            </a:xfrm>
            <a:custGeom>
              <a:avLst/>
              <a:gdLst/>
              <a:ahLst/>
              <a:cxnLst/>
              <a:rect l="l" t="t" r="r" b="b"/>
              <a:pathLst>
                <a:path w="4940543" h="180466">
                  <a:moveTo>
                    <a:pt x="0" y="0"/>
                  </a:moveTo>
                  <a:lnTo>
                    <a:pt x="4940543" y="0"/>
                  </a:lnTo>
                  <a:lnTo>
                    <a:pt x="4940543" y="180466"/>
                  </a:lnTo>
                  <a:lnTo>
                    <a:pt x="0" y="180466"/>
                  </a:lnTo>
                  <a:close/>
                </a:path>
              </a:pathLst>
            </a:custGeom>
            <a:solidFill>
              <a:srgbClr val="7B0000"/>
            </a:solidFill>
          </p:spPr>
          <p:txBody>
            <a:bodyPr/>
            <a:lstStyle/>
            <a:p>
              <a:endParaRPr lang="en-US"/>
            </a:p>
          </p:txBody>
        </p:sp>
        <p:sp>
          <p:nvSpPr>
            <p:cNvPr id="5" name="TextBox 5"/>
            <p:cNvSpPr txBox="1"/>
            <p:nvPr/>
          </p:nvSpPr>
          <p:spPr>
            <a:xfrm>
              <a:off x="0" y="-38100"/>
              <a:ext cx="4940543" cy="218566"/>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9963285" y="1675173"/>
            <a:ext cx="7296015" cy="5472011"/>
          </a:xfrm>
          <a:custGeom>
            <a:avLst/>
            <a:gdLst/>
            <a:ahLst/>
            <a:cxnLst/>
            <a:rect l="l" t="t" r="r" b="b"/>
            <a:pathLst>
              <a:path w="7296015" h="5472011">
                <a:moveTo>
                  <a:pt x="0" y="0"/>
                </a:moveTo>
                <a:lnTo>
                  <a:pt x="7296015" y="0"/>
                </a:lnTo>
                <a:lnTo>
                  <a:pt x="7296015" y="5472011"/>
                </a:lnTo>
                <a:lnTo>
                  <a:pt x="0" y="5472011"/>
                </a:lnTo>
                <a:lnTo>
                  <a:pt x="0" y="0"/>
                </a:lnTo>
                <a:close/>
              </a:path>
            </a:pathLst>
          </a:custGeom>
          <a:blipFill>
            <a:blip r:embed="rId3"/>
            <a:stretch>
              <a:fillRect/>
            </a:stretch>
          </a:blipFill>
        </p:spPr>
        <p:txBody>
          <a:bodyPr/>
          <a:lstStyle/>
          <a:p>
            <a:endParaRPr lang="en-US"/>
          </a:p>
        </p:txBody>
      </p:sp>
      <p:sp>
        <p:nvSpPr>
          <p:cNvPr id="11" name="Freeform 11"/>
          <p:cNvSpPr/>
          <p:nvPr/>
        </p:nvSpPr>
        <p:spPr>
          <a:xfrm>
            <a:off x="325200" y="3482358"/>
            <a:ext cx="7857607" cy="5893205"/>
          </a:xfrm>
          <a:custGeom>
            <a:avLst/>
            <a:gdLst/>
            <a:ahLst/>
            <a:cxnLst/>
            <a:rect l="l" t="t" r="r" b="b"/>
            <a:pathLst>
              <a:path w="7857607" h="5893205">
                <a:moveTo>
                  <a:pt x="0" y="0"/>
                </a:moveTo>
                <a:lnTo>
                  <a:pt x="7857608" y="0"/>
                </a:lnTo>
                <a:lnTo>
                  <a:pt x="7857608" y="5893205"/>
                </a:lnTo>
                <a:lnTo>
                  <a:pt x="0" y="5893205"/>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1028700" y="510540"/>
            <a:ext cx="16652038" cy="998220"/>
          </a:xfrm>
          <a:prstGeom prst="rect">
            <a:avLst/>
          </a:prstGeom>
        </p:spPr>
        <p:txBody>
          <a:bodyPr lIns="0" tIns="0" rIns="0" bIns="0" rtlCol="0" anchor="t">
            <a:spAutoFit/>
          </a:bodyPr>
          <a:lstStyle/>
          <a:p>
            <a:pPr algn="ctr">
              <a:lnSpc>
                <a:spcPts val="7875"/>
              </a:lnSpc>
            </a:pPr>
            <a:r>
              <a:rPr lang="en-US" sz="6300">
                <a:solidFill>
                  <a:srgbClr val="9F0202"/>
                </a:solidFill>
                <a:latin typeface="Montserrat Ultra-Bold"/>
              </a:rPr>
              <a:t>Planning, Training, Exercising, Repeat!</a:t>
            </a:r>
          </a:p>
        </p:txBody>
      </p:sp>
      <p:sp>
        <p:nvSpPr>
          <p:cNvPr id="9" name="Freeform 9"/>
          <p:cNvSpPr/>
          <p:nvPr/>
        </p:nvSpPr>
        <p:spPr>
          <a:xfrm>
            <a:off x="7098780" y="2526548"/>
            <a:ext cx="4216810" cy="5647513"/>
          </a:xfrm>
          <a:custGeom>
            <a:avLst/>
            <a:gdLst/>
            <a:ahLst/>
            <a:cxnLst/>
            <a:rect l="l" t="t" r="r" b="b"/>
            <a:pathLst>
              <a:path w="4216810" h="5647513">
                <a:moveTo>
                  <a:pt x="0" y="0"/>
                </a:moveTo>
                <a:lnTo>
                  <a:pt x="4216810" y="0"/>
                </a:lnTo>
                <a:lnTo>
                  <a:pt x="4216810" y="5647513"/>
                </a:lnTo>
                <a:lnTo>
                  <a:pt x="0" y="5647513"/>
                </a:lnTo>
                <a:lnTo>
                  <a:pt x="0" y="0"/>
                </a:lnTo>
                <a:close/>
              </a:path>
            </a:pathLst>
          </a:custGeom>
          <a:blipFill>
            <a:blip r:embed="rId5"/>
            <a:stretch>
              <a:fillRect/>
            </a:stretch>
          </a:blipFill>
        </p:spPr>
        <p:txBody>
          <a:bodyPr/>
          <a:lstStyle/>
          <a:p>
            <a:endParaRPr lang="en-US"/>
          </a:p>
        </p:txBody>
      </p:sp>
      <p:sp>
        <p:nvSpPr>
          <p:cNvPr id="8" name="Freeform 8"/>
          <p:cNvSpPr/>
          <p:nvPr/>
        </p:nvSpPr>
        <p:spPr>
          <a:xfrm>
            <a:off x="9855649" y="3904796"/>
            <a:ext cx="7629908" cy="5696998"/>
          </a:xfrm>
          <a:custGeom>
            <a:avLst/>
            <a:gdLst/>
            <a:ahLst/>
            <a:cxnLst/>
            <a:rect l="l" t="t" r="r" b="b"/>
            <a:pathLst>
              <a:path w="7629908" h="5696998">
                <a:moveTo>
                  <a:pt x="0" y="0"/>
                </a:moveTo>
                <a:lnTo>
                  <a:pt x="7629908" y="0"/>
                </a:lnTo>
                <a:lnTo>
                  <a:pt x="7629908" y="5696999"/>
                </a:lnTo>
                <a:lnTo>
                  <a:pt x="0" y="5696999"/>
                </a:lnTo>
                <a:lnTo>
                  <a:pt x="0" y="0"/>
                </a:lnTo>
                <a:close/>
              </a:path>
            </a:pathLst>
          </a:custGeom>
          <a:blipFill>
            <a:blip r:embed="rId6"/>
            <a:stretch>
              <a:fillRect/>
            </a:stretch>
          </a:blipFill>
        </p:spPr>
        <p:txBody>
          <a:bodyPr/>
          <a:lstStyle/>
          <a:p>
            <a:endParaRPr lang="en-US"/>
          </a:p>
        </p:txBody>
      </p:sp>
      <p:sp>
        <p:nvSpPr>
          <p:cNvPr id="7" name="Freeform 7"/>
          <p:cNvSpPr/>
          <p:nvPr/>
        </p:nvSpPr>
        <p:spPr>
          <a:xfrm>
            <a:off x="2577363" y="3256126"/>
            <a:ext cx="4738099" cy="6345669"/>
          </a:xfrm>
          <a:custGeom>
            <a:avLst/>
            <a:gdLst/>
            <a:ahLst/>
            <a:cxnLst/>
            <a:rect l="l" t="t" r="r" b="b"/>
            <a:pathLst>
              <a:path w="4738099" h="6345669">
                <a:moveTo>
                  <a:pt x="0" y="0"/>
                </a:moveTo>
                <a:lnTo>
                  <a:pt x="4738100" y="0"/>
                </a:lnTo>
                <a:lnTo>
                  <a:pt x="4738100" y="6345669"/>
                </a:lnTo>
                <a:lnTo>
                  <a:pt x="0" y="6345669"/>
                </a:lnTo>
                <a:lnTo>
                  <a:pt x="0" y="0"/>
                </a:lnTo>
                <a:close/>
              </a:path>
            </a:pathLst>
          </a:custGeom>
          <a:blipFill>
            <a:blip r:embed="rId7"/>
            <a:stretch>
              <a:fillRect/>
            </a:stretch>
          </a:blipFill>
        </p:spPr>
        <p:txBody>
          <a:bodyPr/>
          <a:lstStyle/>
          <a:p>
            <a:endParaRPr lang="en-US"/>
          </a:p>
        </p:txBody>
      </p:sp>
      <p:sp>
        <p:nvSpPr>
          <p:cNvPr id="6" name="Freeform 6"/>
          <p:cNvSpPr/>
          <p:nvPr/>
        </p:nvSpPr>
        <p:spPr>
          <a:xfrm>
            <a:off x="641833" y="1543032"/>
            <a:ext cx="6456947" cy="4821187"/>
          </a:xfrm>
          <a:custGeom>
            <a:avLst/>
            <a:gdLst/>
            <a:ahLst/>
            <a:cxnLst/>
            <a:rect l="l" t="t" r="r" b="b"/>
            <a:pathLst>
              <a:path w="6456947" h="4821187">
                <a:moveTo>
                  <a:pt x="0" y="0"/>
                </a:moveTo>
                <a:lnTo>
                  <a:pt x="6456947" y="0"/>
                </a:lnTo>
                <a:lnTo>
                  <a:pt x="6456947" y="4821187"/>
                </a:lnTo>
                <a:lnTo>
                  <a:pt x="0" y="4821187"/>
                </a:lnTo>
                <a:lnTo>
                  <a:pt x="0" y="0"/>
                </a:lnTo>
                <a:close/>
              </a:path>
            </a:pathLst>
          </a:custGeom>
          <a:blipFill>
            <a:blip r:embed="rId8"/>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Qr code&#10;&#10;Description automatically generated">
            <a:extLst>
              <a:ext uri="{FF2B5EF4-FFF2-40B4-BE49-F238E27FC236}">
                <a16:creationId xmlns:a16="http://schemas.microsoft.com/office/drawing/2014/main" id="{EC07AE95-EE19-4482-8C1E-B9D11A5FC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788" y="1554889"/>
            <a:ext cx="7739744" cy="7739744"/>
          </a:xfrm>
          <a:prstGeom prst="rect">
            <a:avLst/>
          </a:prstGeom>
        </p:spPr>
      </p:pic>
      <p:sp>
        <p:nvSpPr>
          <p:cNvPr id="2" name="Title 1">
            <a:extLst>
              <a:ext uri="{FF2B5EF4-FFF2-40B4-BE49-F238E27FC236}">
                <a16:creationId xmlns:a16="http://schemas.microsoft.com/office/drawing/2014/main" id="{21A09CC9-9748-4228-9D96-4D1958FA7F02}"/>
              </a:ext>
            </a:extLst>
          </p:cNvPr>
          <p:cNvSpPr>
            <a:spLocks noGrp="1"/>
          </p:cNvSpPr>
          <p:nvPr>
            <p:ph type="title"/>
          </p:nvPr>
        </p:nvSpPr>
        <p:spPr>
          <a:xfrm>
            <a:off x="8162601" y="468019"/>
            <a:ext cx="10048077" cy="1478756"/>
          </a:xfrm>
        </p:spPr>
        <p:txBody>
          <a:bodyPr>
            <a:normAutofit/>
          </a:bodyPr>
          <a:lstStyle/>
          <a:p>
            <a:pPr algn="ctr"/>
            <a:endParaRPr lang="en-US"/>
          </a:p>
        </p:txBody>
      </p:sp>
      <p:sp>
        <p:nvSpPr>
          <p:cNvPr id="5" name="Slide Number Placeholder 4">
            <a:extLst>
              <a:ext uri="{FF2B5EF4-FFF2-40B4-BE49-F238E27FC236}">
                <a16:creationId xmlns:a16="http://schemas.microsoft.com/office/drawing/2014/main" id="{6F4E574C-478B-40D2-9F0C-229189FDDFDA}"/>
              </a:ext>
            </a:extLst>
          </p:cNvPr>
          <p:cNvSpPr>
            <a:spLocks noGrp="1"/>
          </p:cNvSpPr>
          <p:nvPr>
            <p:ph type="sldNum" sz="quarter" idx="10"/>
          </p:nvPr>
        </p:nvSpPr>
        <p:spPr/>
        <p:txBody>
          <a:bodyPr/>
          <a:lstStyle/>
          <a:p>
            <a:fld id="{2A9BECE9-95C1-476F-AD1B-BB15926E7A02}" type="slidenum">
              <a:rPr lang="en-US" smtClean="0"/>
              <a:pPr/>
              <a:t>14</a:t>
            </a:fld>
            <a:endParaRPr lang="en-US"/>
          </a:p>
        </p:txBody>
      </p:sp>
      <p:pic>
        <p:nvPicPr>
          <p:cNvPr id="11" name="Picture Placeholder 10" descr="Graphical user interface, website&#10;&#10;Description automatically generated">
            <a:extLst>
              <a:ext uri="{FF2B5EF4-FFF2-40B4-BE49-F238E27FC236}">
                <a16:creationId xmlns:a16="http://schemas.microsoft.com/office/drawing/2014/main" id="{132114D8-BDD0-4BE8-8EE5-620346F6566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361" b="3361"/>
          <a:stretch>
            <a:fillRect/>
          </a:stretch>
        </p:blipFill>
        <p:spPr/>
      </p:pic>
    </p:spTree>
    <p:extLst>
      <p:ext uri="{BB962C8B-B14F-4D97-AF65-F5344CB8AC3E}">
        <p14:creationId xmlns:p14="http://schemas.microsoft.com/office/powerpoint/2010/main" val="1701945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5E2D-2227-4DC7-A568-D472CBB38281}"/>
              </a:ext>
            </a:extLst>
          </p:cNvPr>
          <p:cNvSpPr>
            <a:spLocks noGrp="1"/>
          </p:cNvSpPr>
          <p:nvPr>
            <p:ph type="title"/>
          </p:nvPr>
        </p:nvSpPr>
        <p:spPr>
          <a:xfrm>
            <a:off x="1257300" y="176171"/>
            <a:ext cx="15773400" cy="1359609"/>
          </a:xfrm>
        </p:spPr>
        <p:txBody>
          <a:bodyPr>
            <a:normAutofit fontScale="90000"/>
          </a:bodyPr>
          <a:lstStyle/>
          <a:p>
            <a:pPr algn="ctr"/>
            <a:r>
              <a:rPr lang="en-US">
                <a:hlinkClick r:id="rId2"/>
              </a:rPr>
              <a:t>www.joinnsoar.com</a:t>
            </a:r>
            <a:br>
              <a:rPr lang="en-US"/>
            </a:br>
            <a:endParaRPr lang="en-US"/>
          </a:p>
        </p:txBody>
      </p:sp>
      <p:sp>
        <p:nvSpPr>
          <p:cNvPr id="3" name="Slide Number Placeholder 2">
            <a:extLst>
              <a:ext uri="{FF2B5EF4-FFF2-40B4-BE49-F238E27FC236}">
                <a16:creationId xmlns:a16="http://schemas.microsoft.com/office/drawing/2014/main" id="{2501D9BA-E712-434F-89B3-449A24A8D3B2}"/>
              </a:ext>
            </a:extLst>
          </p:cNvPr>
          <p:cNvSpPr>
            <a:spLocks noGrp="1"/>
          </p:cNvSpPr>
          <p:nvPr>
            <p:ph type="sldNum" sz="quarter" idx="4"/>
          </p:nvPr>
        </p:nvSpPr>
        <p:spPr>
          <a:xfrm>
            <a:off x="17046732" y="9710929"/>
            <a:ext cx="700974" cy="547688"/>
          </a:xfrm>
          <a:prstGeom prst="rect">
            <a:avLst/>
          </a:prstGeom>
        </p:spPr>
        <p:txBody>
          <a:bodyPr vert="horz" lIns="137160" tIns="68580" rIns="137160" bIns="68580" rtlCol="0" anchor="ctr"/>
          <a:lstStyle>
            <a:defPPr>
              <a:defRPr lang="en-US"/>
            </a:defPPr>
            <a:lvl1pPr marL="0" algn="r" defTabSz="1371600" rtl="0" eaLnBrk="1" latinLnBrk="0" hangingPunct="1">
              <a:defRPr sz="1800" kern="1200" baseline="0">
                <a:solidFill>
                  <a:schemeClr val="tx1">
                    <a:lumMod val="65000"/>
                    <a:lumOff val="3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2A9BECE9-95C1-476F-AD1B-BB15926E7A02}" type="slidenum">
              <a:rPr lang="en-US" smtClean="0"/>
              <a:pPr/>
              <a:t>15</a:t>
            </a:fld>
            <a:endParaRPr lang="en-US"/>
          </a:p>
        </p:txBody>
      </p:sp>
      <p:sp>
        <p:nvSpPr>
          <p:cNvPr id="4" name="Footer Placeholder 3">
            <a:extLst>
              <a:ext uri="{FF2B5EF4-FFF2-40B4-BE49-F238E27FC236}">
                <a16:creationId xmlns:a16="http://schemas.microsoft.com/office/drawing/2014/main" id="{B99BF6A7-1A90-4A03-B0B4-236285641EAC}"/>
              </a:ext>
            </a:extLst>
          </p:cNvPr>
          <p:cNvSpPr>
            <a:spLocks noGrp="1"/>
          </p:cNvSpPr>
          <p:nvPr>
            <p:ph type="ftr" sz="quarter" idx="3"/>
          </p:nvPr>
        </p:nvSpPr>
        <p:spPr>
          <a:xfrm>
            <a:off x="2441448" y="9710929"/>
            <a:ext cx="14605284" cy="547688"/>
          </a:xfrm>
          <a:prstGeom prst="rect">
            <a:avLst/>
          </a:prstGeom>
        </p:spPr>
        <p:txBody>
          <a:bodyPr vert="horz" lIns="137160" tIns="68580" rIns="137160" bIns="68580" rtlCol="0" anchor="ctr" anchorCtr="0"/>
          <a:lstStyle>
            <a:defPPr>
              <a:defRPr lang="en-US"/>
            </a:defPPr>
            <a:lvl1pPr marL="0" algn="r" defTabSz="1371600" rtl="0" eaLnBrk="1" latinLnBrk="0" hangingPunct="1">
              <a:defRPr sz="150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p>
        </p:txBody>
      </p:sp>
      <p:pic>
        <p:nvPicPr>
          <p:cNvPr id="6" name="Picture 5">
            <a:extLst>
              <a:ext uri="{FF2B5EF4-FFF2-40B4-BE49-F238E27FC236}">
                <a16:creationId xmlns:a16="http://schemas.microsoft.com/office/drawing/2014/main" id="{CAEDF34E-236F-4229-B468-FB0CAE7B349D}"/>
              </a:ext>
            </a:extLst>
          </p:cNvPr>
          <p:cNvPicPr>
            <a:picLocks noChangeAspect="1"/>
          </p:cNvPicPr>
          <p:nvPr/>
        </p:nvPicPr>
        <p:blipFill rotWithShape="1">
          <a:blip r:embed="rId3"/>
          <a:srcRect b="9576"/>
          <a:stretch/>
        </p:blipFill>
        <p:spPr>
          <a:xfrm>
            <a:off x="1131200" y="1721323"/>
            <a:ext cx="16025601" cy="7804064"/>
          </a:xfrm>
          <a:prstGeom prst="rect">
            <a:avLst/>
          </a:prstGeo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60254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106D83-D706-42D3-B1C1-991A8B2C5EC1}"/>
              </a:ext>
            </a:extLst>
          </p:cNvPr>
          <p:cNvSpPr>
            <a:spLocks noGrp="1"/>
          </p:cNvSpPr>
          <p:nvPr>
            <p:ph type="title"/>
          </p:nvPr>
        </p:nvSpPr>
        <p:spPr/>
        <p:txBody>
          <a:bodyPr/>
          <a:lstStyle/>
          <a:p>
            <a:r>
              <a:rPr lang="en-US"/>
              <a:t>AskRail App</a:t>
            </a:r>
          </a:p>
        </p:txBody>
      </p:sp>
      <p:sp>
        <p:nvSpPr>
          <p:cNvPr id="4" name="Slide Number Placeholder 3">
            <a:extLst>
              <a:ext uri="{FF2B5EF4-FFF2-40B4-BE49-F238E27FC236}">
                <a16:creationId xmlns:a16="http://schemas.microsoft.com/office/drawing/2014/main" id="{AC0A3817-3752-4503-BA90-EDB3ABA665C6}"/>
              </a:ext>
            </a:extLst>
          </p:cNvPr>
          <p:cNvSpPr>
            <a:spLocks noGrp="1"/>
          </p:cNvSpPr>
          <p:nvPr>
            <p:ph type="sldNum" sz="quarter" idx="4"/>
          </p:nvPr>
        </p:nvSpPr>
        <p:spPr/>
        <p:txBody>
          <a:bodyPr/>
          <a:lstStyle/>
          <a:p>
            <a:fld id="{2A9BECE9-95C1-476F-AD1B-BB15926E7A02}" type="slidenum">
              <a:rPr lang="en-US" smtClean="0"/>
              <a:pPr/>
              <a:t>16</a:t>
            </a:fld>
            <a:endParaRPr lang="en-US"/>
          </a:p>
        </p:txBody>
      </p:sp>
      <p:sp>
        <p:nvSpPr>
          <p:cNvPr id="5" name="Footer Placeholder 4">
            <a:extLst>
              <a:ext uri="{FF2B5EF4-FFF2-40B4-BE49-F238E27FC236}">
                <a16:creationId xmlns:a16="http://schemas.microsoft.com/office/drawing/2014/main" id="{49923B1C-DB50-42F6-9256-C3058C598CA2}"/>
              </a:ext>
            </a:extLst>
          </p:cNvPr>
          <p:cNvSpPr>
            <a:spLocks noGrp="1"/>
          </p:cNvSpPr>
          <p:nvPr>
            <p:ph type="ftr" sz="quarter" idx="3"/>
          </p:nvPr>
        </p:nvSpPr>
        <p:spPr/>
        <p:txBody>
          <a:bodyPr/>
          <a:lstStyle/>
          <a:p>
            <a:endParaRPr lang="en-US"/>
          </a:p>
        </p:txBody>
      </p:sp>
      <p:pic>
        <p:nvPicPr>
          <p:cNvPr id="9" name="Picture 8" descr="Shape&#10;&#10;Description automatically generated">
            <a:extLst>
              <a:ext uri="{FF2B5EF4-FFF2-40B4-BE49-F238E27FC236}">
                <a16:creationId xmlns:a16="http://schemas.microsoft.com/office/drawing/2014/main" id="{CE896D70-A0E0-4F95-9B9A-9592FCEE601F}"/>
              </a:ext>
            </a:extLst>
          </p:cNvPr>
          <p:cNvPicPr>
            <a:picLocks noChangeAspect="1"/>
          </p:cNvPicPr>
          <p:nvPr/>
        </p:nvPicPr>
        <p:blipFill rotWithShape="1">
          <a:blip r:embed="rId2">
            <a:extLst>
              <a:ext uri="{28A0092B-C50C-407E-A947-70E740481C1C}">
                <a14:useLocalDpi xmlns:a14="http://schemas.microsoft.com/office/drawing/2010/main" val="0"/>
              </a:ext>
            </a:extLst>
          </a:blip>
          <a:srcRect b="8739"/>
          <a:stretch/>
        </p:blipFill>
        <p:spPr>
          <a:xfrm>
            <a:off x="7580201" y="1453892"/>
            <a:ext cx="4556204" cy="7461506"/>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3746C96C-E186-43DE-93E2-37E326414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5550" y="1556762"/>
            <a:ext cx="2863361" cy="7461507"/>
          </a:xfrm>
          <a:prstGeom prst="rect">
            <a:avLst/>
          </a:prstGeom>
        </p:spPr>
      </p:pic>
      <p:pic>
        <p:nvPicPr>
          <p:cNvPr id="13" name="Picture 12">
            <a:extLst>
              <a:ext uri="{FF2B5EF4-FFF2-40B4-BE49-F238E27FC236}">
                <a16:creationId xmlns:a16="http://schemas.microsoft.com/office/drawing/2014/main" id="{A9197970-2311-4D40-A037-2F364E6CC097}"/>
              </a:ext>
            </a:extLst>
          </p:cNvPr>
          <p:cNvPicPr>
            <a:picLocks noChangeAspect="1"/>
          </p:cNvPicPr>
          <p:nvPr/>
        </p:nvPicPr>
        <p:blipFill>
          <a:blip r:embed="rId4"/>
          <a:stretch>
            <a:fillRect/>
          </a:stretch>
        </p:blipFill>
        <p:spPr>
          <a:xfrm>
            <a:off x="12136405" y="3712826"/>
            <a:ext cx="1243187" cy="2943636"/>
          </a:xfrm>
          <a:prstGeom prst="rect">
            <a:avLst/>
          </a:prstGeom>
        </p:spPr>
      </p:pic>
    </p:spTree>
    <p:extLst>
      <p:ext uri="{BB962C8B-B14F-4D97-AF65-F5344CB8AC3E}">
        <p14:creationId xmlns:p14="http://schemas.microsoft.com/office/powerpoint/2010/main" val="1022717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7B28B-D0F9-43B4-A094-D3A9A840A01B}"/>
              </a:ext>
            </a:extLst>
          </p:cNvPr>
          <p:cNvSpPr>
            <a:spLocks noGrp="1"/>
          </p:cNvSpPr>
          <p:nvPr>
            <p:ph type="title"/>
          </p:nvPr>
        </p:nvSpPr>
        <p:spPr/>
        <p:txBody>
          <a:bodyPr/>
          <a:lstStyle/>
          <a:p>
            <a:r>
              <a:rPr lang="en-US"/>
              <a:t>AskRail App</a:t>
            </a:r>
          </a:p>
        </p:txBody>
      </p:sp>
      <p:sp>
        <p:nvSpPr>
          <p:cNvPr id="3" name="Content Placeholder 2">
            <a:extLst>
              <a:ext uri="{FF2B5EF4-FFF2-40B4-BE49-F238E27FC236}">
                <a16:creationId xmlns:a16="http://schemas.microsoft.com/office/drawing/2014/main" id="{BCB9A5D3-1DED-4AAF-B6C1-B2DC0324AFCA}"/>
              </a:ext>
            </a:extLst>
          </p:cNvPr>
          <p:cNvSpPr>
            <a:spLocks noGrp="1"/>
          </p:cNvSpPr>
          <p:nvPr>
            <p:ph sz="quarter" idx="10"/>
          </p:nvPr>
        </p:nvSpPr>
        <p:spPr/>
        <p:txBody>
          <a:bodyPr/>
          <a:lstStyle/>
          <a:p>
            <a:r>
              <a:rPr lang="en-US"/>
              <a:t>Car Information</a:t>
            </a:r>
          </a:p>
          <a:p>
            <a:endParaRPr lang="en-US"/>
          </a:p>
          <a:p>
            <a:r>
              <a:rPr lang="en-US"/>
              <a:t>Contents (Basic Hazmat Description)</a:t>
            </a:r>
          </a:p>
          <a:p>
            <a:endParaRPr lang="en-US"/>
          </a:p>
          <a:p>
            <a:r>
              <a:rPr lang="en-US"/>
              <a:t>Railroad Contact Information</a:t>
            </a:r>
          </a:p>
          <a:p>
            <a:pPr lvl="1"/>
            <a:r>
              <a:rPr lang="en-US" sz="3000"/>
              <a:t>Not Shipper Contact Information</a:t>
            </a:r>
          </a:p>
          <a:p>
            <a:endParaRPr lang="en-US"/>
          </a:p>
          <a:p>
            <a:r>
              <a:rPr lang="en-US"/>
              <a:t>Tap Placard or UN Number </a:t>
            </a:r>
          </a:p>
          <a:p>
            <a:pPr lvl="1"/>
            <a:endParaRPr lang="en-US" sz="3000"/>
          </a:p>
          <a:p>
            <a:endParaRPr lang="en-US"/>
          </a:p>
        </p:txBody>
      </p:sp>
      <p:sp>
        <p:nvSpPr>
          <p:cNvPr id="4" name="Text Placeholder 3">
            <a:extLst>
              <a:ext uri="{FF2B5EF4-FFF2-40B4-BE49-F238E27FC236}">
                <a16:creationId xmlns:a16="http://schemas.microsoft.com/office/drawing/2014/main" id="{93748397-B55F-4F32-8118-5934F202FF1A}"/>
              </a:ext>
            </a:extLst>
          </p:cNvPr>
          <p:cNvSpPr>
            <a:spLocks noGrp="1"/>
          </p:cNvSpPr>
          <p:nvPr>
            <p:ph type="body" sz="quarter" idx="11"/>
          </p:nvPr>
        </p:nvSpPr>
        <p:spPr/>
        <p:txBody>
          <a:bodyPr/>
          <a:lstStyle/>
          <a:p>
            <a:r>
              <a:rPr lang="en-US"/>
              <a:t>Equipment Details</a:t>
            </a:r>
          </a:p>
        </p:txBody>
      </p:sp>
      <p:sp>
        <p:nvSpPr>
          <p:cNvPr id="5" name="Slide Number Placeholder 4">
            <a:extLst>
              <a:ext uri="{FF2B5EF4-FFF2-40B4-BE49-F238E27FC236}">
                <a16:creationId xmlns:a16="http://schemas.microsoft.com/office/drawing/2014/main" id="{46317CA2-B9C3-4A43-9140-F5B21048885A}"/>
              </a:ext>
            </a:extLst>
          </p:cNvPr>
          <p:cNvSpPr>
            <a:spLocks noGrp="1"/>
          </p:cNvSpPr>
          <p:nvPr>
            <p:ph type="sldNum" sz="quarter" idx="4"/>
          </p:nvPr>
        </p:nvSpPr>
        <p:spPr/>
        <p:txBody>
          <a:bodyPr/>
          <a:lstStyle/>
          <a:p>
            <a:fld id="{2A9BECE9-95C1-476F-AD1B-BB15926E7A02}" type="slidenum">
              <a:rPr lang="en-US" smtClean="0"/>
              <a:pPr/>
              <a:t>17</a:t>
            </a:fld>
            <a:endParaRPr lang="en-US"/>
          </a:p>
        </p:txBody>
      </p:sp>
      <p:sp>
        <p:nvSpPr>
          <p:cNvPr id="6" name="Footer Placeholder 5">
            <a:extLst>
              <a:ext uri="{FF2B5EF4-FFF2-40B4-BE49-F238E27FC236}">
                <a16:creationId xmlns:a16="http://schemas.microsoft.com/office/drawing/2014/main" id="{F2E095C7-CB06-4BA7-85FB-449BE63656C0}"/>
              </a:ext>
            </a:extLst>
          </p:cNvPr>
          <p:cNvSpPr>
            <a:spLocks noGrp="1"/>
          </p:cNvSpPr>
          <p:nvPr>
            <p:ph type="ftr" sz="quarter" idx="3"/>
          </p:nvPr>
        </p:nvSpPr>
        <p:spPr/>
        <p:txBody>
          <a:bodyPr/>
          <a:lstStyle/>
          <a:p>
            <a:endParaRPr lang="en-US"/>
          </a:p>
        </p:txBody>
      </p:sp>
      <p:pic>
        <p:nvPicPr>
          <p:cNvPr id="9" name="Picture Placeholder 8" descr="Diagram&#10;&#10;Description automatically generated">
            <a:extLst>
              <a:ext uri="{FF2B5EF4-FFF2-40B4-BE49-F238E27FC236}">
                <a16:creationId xmlns:a16="http://schemas.microsoft.com/office/drawing/2014/main" id="{6F8D2D96-9297-4F50-8B9C-CBE11A5800E7}"/>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7" r="27"/>
          <a:stretch>
            <a:fillRect/>
          </a:stretch>
        </p:blipFill>
        <p:spPr/>
      </p:pic>
      <p:pic>
        <p:nvPicPr>
          <p:cNvPr id="11" name="Picture 10" descr="A picture containing icon&#10;&#10;Description automatically generated">
            <a:extLst>
              <a:ext uri="{FF2B5EF4-FFF2-40B4-BE49-F238E27FC236}">
                <a16:creationId xmlns:a16="http://schemas.microsoft.com/office/drawing/2014/main" id="{50D18455-FBA7-4072-B4ED-0656D55E57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50938" y="6229349"/>
            <a:ext cx="1221762" cy="1705595"/>
          </a:xfrm>
          <a:prstGeom prst="rect">
            <a:avLst/>
          </a:prstGeom>
        </p:spPr>
      </p:pic>
    </p:spTree>
    <p:extLst>
      <p:ext uri="{BB962C8B-B14F-4D97-AF65-F5344CB8AC3E}">
        <p14:creationId xmlns:p14="http://schemas.microsoft.com/office/powerpoint/2010/main" val="301245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6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A129-64A4-4A75-9F16-0BC4E69A5341}"/>
              </a:ext>
            </a:extLst>
          </p:cNvPr>
          <p:cNvSpPr>
            <a:spLocks noGrp="1"/>
          </p:cNvSpPr>
          <p:nvPr>
            <p:ph type="title"/>
          </p:nvPr>
        </p:nvSpPr>
        <p:spPr/>
        <p:txBody>
          <a:bodyPr/>
          <a:lstStyle/>
          <a:p>
            <a:r>
              <a:rPr lang="en-US"/>
              <a:t>AskRail App</a:t>
            </a:r>
          </a:p>
        </p:txBody>
      </p:sp>
      <p:sp>
        <p:nvSpPr>
          <p:cNvPr id="3" name="Content Placeholder 2">
            <a:extLst>
              <a:ext uri="{FF2B5EF4-FFF2-40B4-BE49-F238E27FC236}">
                <a16:creationId xmlns:a16="http://schemas.microsoft.com/office/drawing/2014/main" id="{6B4419A6-B1BD-4E63-B9BF-78932EB4DE0F}"/>
              </a:ext>
            </a:extLst>
          </p:cNvPr>
          <p:cNvSpPr>
            <a:spLocks noGrp="1"/>
          </p:cNvSpPr>
          <p:nvPr>
            <p:ph sz="quarter" idx="10"/>
          </p:nvPr>
        </p:nvSpPr>
        <p:spPr/>
        <p:txBody>
          <a:bodyPr/>
          <a:lstStyle/>
          <a:p>
            <a:r>
              <a:rPr lang="en-US"/>
              <a:t>Searched Car is in a Train</a:t>
            </a:r>
          </a:p>
          <a:p>
            <a:endParaRPr lang="en-US"/>
          </a:p>
          <a:p>
            <a:r>
              <a:rPr lang="en-US"/>
              <a:t>Option to View Entire Train</a:t>
            </a:r>
          </a:p>
          <a:p>
            <a:endParaRPr lang="en-US"/>
          </a:p>
          <a:p>
            <a:r>
              <a:rPr lang="en-US"/>
              <a:t>Hazmat Cars Highlighted </a:t>
            </a:r>
            <a:r>
              <a:rPr lang="en-US" b="1">
                <a:solidFill>
                  <a:srgbClr val="FF0000"/>
                </a:solidFill>
              </a:rPr>
              <a:t>Red</a:t>
            </a:r>
          </a:p>
        </p:txBody>
      </p:sp>
      <p:sp>
        <p:nvSpPr>
          <p:cNvPr id="4" name="Text Placeholder 3">
            <a:extLst>
              <a:ext uri="{FF2B5EF4-FFF2-40B4-BE49-F238E27FC236}">
                <a16:creationId xmlns:a16="http://schemas.microsoft.com/office/drawing/2014/main" id="{20145684-DFF8-4B60-8B2C-CB0979C72E55}"/>
              </a:ext>
            </a:extLst>
          </p:cNvPr>
          <p:cNvSpPr>
            <a:spLocks noGrp="1"/>
          </p:cNvSpPr>
          <p:nvPr>
            <p:ph type="body" sz="quarter" idx="11"/>
          </p:nvPr>
        </p:nvSpPr>
        <p:spPr/>
        <p:txBody>
          <a:bodyPr/>
          <a:lstStyle/>
          <a:p>
            <a:r>
              <a:rPr lang="en-US"/>
              <a:t>View Train</a:t>
            </a:r>
          </a:p>
        </p:txBody>
      </p:sp>
      <p:sp>
        <p:nvSpPr>
          <p:cNvPr id="5" name="Slide Number Placeholder 4">
            <a:extLst>
              <a:ext uri="{FF2B5EF4-FFF2-40B4-BE49-F238E27FC236}">
                <a16:creationId xmlns:a16="http://schemas.microsoft.com/office/drawing/2014/main" id="{1BACCB56-D71E-4642-8283-DD45E1C0CFC1}"/>
              </a:ext>
            </a:extLst>
          </p:cNvPr>
          <p:cNvSpPr>
            <a:spLocks noGrp="1"/>
          </p:cNvSpPr>
          <p:nvPr>
            <p:ph type="sldNum" sz="quarter" idx="4"/>
          </p:nvPr>
        </p:nvSpPr>
        <p:spPr/>
        <p:txBody>
          <a:bodyPr/>
          <a:lstStyle/>
          <a:p>
            <a:fld id="{2A9BECE9-95C1-476F-AD1B-BB15926E7A02}" type="slidenum">
              <a:rPr lang="en-US" smtClean="0"/>
              <a:pPr/>
              <a:t>18</a:t>
            </a:fld>
            <a:endParaRPr lang="en-US"/>
          </a:p>
        </p:txBody>
      </p:sp>
      <p:sp>
        <p:nvSpPr>
          <p:cNvPr id="6" name="Footer Placeholder 5">
            <a:extLst>
              <a:ext uri="{FF2B5EF4-FFF2-40B4-BE49-F238E27FC236}">
                <a16:creationId xmlns:a16="http://schemas.microsoft.com/office/drawing/2014/main" id="{F9DAAC7B-9224-4DDB-AB3B-D9360C8DA608}"/>
              </a:ext>
            </a:extLst>
          </p:cNvPr>
          <p:cNvSpPr>
            <a:spLocks noGrp="1"/>
          </p:cNvSpPr>
          <p:nvPr>
            <p:ph type="ftr" sz="quarter" idx="3"/>
          </p:nvPr>
        </p:nvSpPr>
        <p:spPr/>
        <p:txBody>
          <a:bodyPr/>
          <a:lstStyle/>
          <a:p>
            <a:endParaRPr lang="en-US"/>
          </a:p>
        </p:txBody>
      </p:sp>
      <p:pic>
        <p:nvPicPr>
          <p:cNvPr id="8" name="20220620_190222000_iOS">
            <a:hlinkClick r:id="" action="ppaction://media"/>
            <a:extLst>
              <a:ext uri="{FF2B5EF4-FFF2-40B4-BE49-F238E27FC236}">
                <a16:creationId xmlns:a16="http://schemas.microsoft.com/office/drawing/2014/main" id="{59837736-FFC5-4AC7-A63A-1291E17DF5BB}"/>
              </a:ext>
            </a:extLst>
          </p:cNvPr>
          <p:cNvPicPr>
            <a:picLocks noGrp="1" noChangeAspect="1"/>
          </p:cNvPicPr>
          <p:nvPr>
            <p:ph type="media" sz="quarter" idx="12"/>
            <a:videoFile r:link="rId1"/>
            <p:extLst>
              <p:ext uri="{DAA4B4D4-6D71-4841-9C94-3DE7FCFB9230}">
                <p14:media xmlns:p14="http://schemas.microsoft.com/office/powerpoint/2010/main" r:embed="rId2">
                  <p14:trim st="2195"/>
                </p14:media>
              </p:ext>
            </p:extLst>
          </p:nvPr>
        </p:nvPicPr>
        <p:blipFill>
          <a:blip r:embed="rId4"/>
          <a:stretch>
            <a:fillRect/>
          </a:stretch>
        </p:blipFill>
        <p:spPr>
          <a:xfrm>
            <a:off x="13154025" y="650082"/>
            <a:ext cx="4114800" cy="8905875"/>
          </a:xfrm>
        </p:spPr>
      </p:pic>
      <p:pic>
        <p:nvPicPr>
          <p:cNvPr id="9" name="Picture 8" descr="A picture containing icon&#10;&#10;Description automatically generated">
            <a:extLst>
              <a:ext uri="{FF2B5EF4-FFF2-40B4-BE49-F238E27FC236}">
                <a16:creationId xmlns:a16="http://schemas.microsoft.com/office/drawing/2014/main" id="{01CF733F-1F78-4689-8DEC-84651990AD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75457" y="2269333"/>
            <a:ext cx="1221762" cy="1705595"/>
          </a:xfrm>
          <a:prstGeom prst="rect">
            <a:avLst/>
          </a:prstGeom>
        </p:spPr>
      </p:pic>
      <p:sp>
        <p:nvSpPr>
          <p:cNvPr id="10" name="Rectangle 9">
            <a:extLst>
              <a:ext uri="{FF2B5EF4-FFF2-40B4-BE49-F238E27FC236}">
                <a16:creationId xmlns:a16="http://schemas.microsoft.com/office/drawing/2014/main" id="{DECF0256-72DD-463B-92AC-F37A896BAAC1}"/>
              </a:ext>
            </a:extLst>
          </p:cNvPr>
          <p:cNvSpPr/>
          <p:nvPr/>
        </p:nvSpPr>
        <p:spPr>
          <a:xfrm>
            <a:off x="16102013" y="2371725"/>
            <a:ext cx="1166813" cy="3429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247156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 presetClass="exit" presetSubtype="0" fill="hold" nodeType="afterEffect">
                                  <p:stCondLst>
                                    <p:cond delay="50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500"/>
                                  </p:stCondLst>
                                  <p:childTnLst>
                                    <p:set>
                                      <p:cBhvr>
                                        <p:cTn id="18" dur="1" fill="hold">
                                          <p:stCondLst>
                                            <p:cond delay="0"/>
                                          </p:stCondLst>
                                        </p:cTn>
                                        <p:tgtEl>
                                          <p:spTgt spid="10"/>
                                        </p:tgtEl>
                                        <p:attrNameLst>
                                          <p:attrName>style.visibility</p:attrName>
                                        </p:attrNameLst>
                                      </p:cBhvr>
                                      <p:to>
                                        <p:strVal val="hidden"/>
                                      </p:to>
                                    </p:set>
                                  </p:childTnLst>
                                </p:cTn>
                              </p:par>
                            </p:childTnLst>
                          </p:cTn>
                        </p:par>
                        <p:par>
                          <p:cTn id="19" fill="hold">
                            <p:stCondLst>
                              <p:cond delay="1500"/>
                            </p:stCondLst>
                            <p:childTnLst>
                              <p:par>
                                <p:cTn id="20" presetID="1" presetClass="mediacall" presetSubtype="0" fill="hold" nodeType="afterEffect">
                                  <p:stCondLst>
                                    <p:cond delay="0"/>
                                  </p:stCondLst>
                                  <p:childTnLst>
                                    <p:cmd type="call" cmd="playFrom(0.0)">
                                      <p:cBhvr>
                                        <p:cTn id="21" dur="214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8"/>
                </p:tgtEl>
              </p:cMediaNode>
            </p:vide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childTnLst>
        </p:cTn>
      </p:par>
    </p:tnLst>
    <p:bldLst>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F5E3360-2431-074E-D4F3-BA11F2F99B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1" r="-3891"/>
          <a:stretch/>
        </p:blipFill>
        <p:spPr bwMode="auto">
          <a:xfrm>
            <a:off x="-361678" y="257175"/>
            <a:ext cx="19011356" cy="977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967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2680293" y="802291"/>
            <a:ext cx="6865621" cy="2342656"/>
            <a:chOff x="0" y="0"/>
            <a:chExt cx="1115543" cy="380641"/>
          </a:xfrm>
        </p:grpSpPr>
        <p:sp>
          <p:nvSpPr>
            <p:cNvPr id="4" name="Freeform 4"/>
            <p:cNvSpPr/>
            <p:nvPr/>
          </p:nvSpPr>
          <p:spPr>
            <a:xfrm>
              <a:off x="0" y="0"/>
              <a:ext cx="1115543" cy="380641"/>
            </a:xfrm>
            <a:custGeom>
              <a:avLst/>
              <a:gdLst/>
              <a:ahLst/>
              <a:cxnLst/>
              <a:rect l="l" t="t" r="r" b="b"/>
              <a:pathLst>
                <a:path w="1115543" h="380641">
                  <a:moveTo>
                    <a:pt x="203200" y="0"/>
                  </a:moveTo>
                  <a:lnTo>
                    <a:pt x="1115543" y="0"/>
                  </a:lnTo>
                  <a:lnTo>
                    <a:pt x="912343" y="380641"/>
                  </a:lnTo>
                  <a:lnTo>
                    <a:pt x="0" y="380641"/>
                  </a:lnTo>
                  <a:lnTo>
                    <a:pt x="203200" y="0"/>
                  </a:lnTo>
                  <a:close/>
                </a:path>
              </a:pathLst>
            </a:custGeom>
            <a:solidFill>
              <a:srgbClr val="9F0202"/>
            </a:solidFill>
          </p:spPr>
          <p:txBody>
            <a:bodyPr/>
            <a:lstStyle/>
            <a:p>
              <a:endParaRPr lang="en-US"/>
            </a:p>
          </p:txBody>
        </p:sp>
        <p:sp>
          <p:nvSpPr>
            <p:cNvPr id="5" name="TextBox 5"/>
            <p:cNvSpPr txBox="1"/>
            <p:nvPr/>
          </p:nvSpPr>
          <p:spPr>
            <a:xfrm>
              <a:off x="101600" y="-38100"/>
              <a:ext cx="912343" cy="41874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912748" y="7610516"/>
            <a:ext cx="7141971" cy="2204537"/>
            <a:chOff x="0" y="0"/>
            <a:chExt cx="1379033" cy="425671"/>
          </a:xfrm>
        </p:grpSpPr>
        <p:sp>
          <p:nvSpPr>
            <p:cNvPr id="7" name="Freeform 7"/>
            <p:cNvSpPr/>
            <p:nvPr/>
          </p:nvSpPr>
          <p:spPr>
            <a:xfrm>
              <a:off x="0" y="0"/>
              <a:ext cx="1379033" cy="425671"/>
            </a:xfrm>
            <a:custGeom>
              <a:avLst/>
              <a:gdLst/>
              <a:ahLst/>
              <a:cxnLst/>
              <a:rect l="l" t="t" r="r" b="b"/>
              <a:pathLst>
                <a:path w="1379033" h="425671">
                  <a:moveTo>
                    <a:pt x="1175833" y="0"/>
                  </a:moveTo>
                  <a:lnTo>
                    <a:pt x="0" y="0"/>
                  </a:lnTo>
                  <a:lnTo>
                    <a:pt x="203200" y="425671"/>
                  </a:lnTo>
                  <a:lnTo>
                    <a:pt x="1379033" y="425671"/>
                  </a:lnTo>
                  <a:lnTo>
                    <a:pt x="1175833" y="0"/>
                  </a:lnTo>
                  <a:close/>
                </a:path>
              </a:pathLst>
            </a:custGeom>
            <a:solidFill>
              <a:srgbClr val="9F0202"/>
            </a:solidFill>
          </p:spPr>
          <p:txBody>
            <a:bodyPr/>
            <a:lstStyle/>
            <a:p>
              <a:endParaRPr lang="en-US"/>
            </a:p>
          </p:txBody>
        </p:sp>
        <p:sp>
          <p:nvSpPr>
            <p:cNvPr id="8" name="TextBox 8"/>
            <p:cNvSpPr txBox="1"/>
            <p:nvPr/>
          </p:nvSpPr>
          <p:spPr>
            <a:xfrm>
              <a:off x="101600" y="-38100"/>
              <a:ext cx="1175833" cy="463771"/>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ChangeAspect="1"/>
          </p:cNvGrpSpPr>
          <p:nvPr/>
        </p:nvGrpSpPr>
        <p:grpSpPr>
          <a:xfrm>
            <a:off x="12052155" y="1028700"/>
            <a:ext cx="7126834" cy="8229600"/>
            <a:chOff x="0" y="0"/>
            <a:chExt cx="5499100" cy="6350000"/>
          </a:xfrm>
        </p:grpSpPr>
        <p:sp>
          <p:nvSpPr>
            <p:cNvPr id="10" name="Freeform 10"/>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a:blip r:embed="rId3"/>
              <a:stretch>
                <a:fillRect l="-36659" r="-36659"/>
              </a:stretch>
            </a:blipFill>
          </p:spPr>
          <p:txBody>
            <a:bodyPr/>
            <a:lstStyle/>
            <a:p>
              <a:endParaRPr lang="en-US"/>
            </a:p>
          </p:txBody>
        </p:sp>
      </p:grpSp>
      <p:sp>
        <p:nvSpPr>
          <p:cNvPr id="11" name="TextBox 11"/>
          <p:cNvSpPr txBox="1"/>
          <p:nvPr/>
        </p:nvSpPr>
        <p:spPr>
          <a:xfrm>
            <a:off x="1028700" y="1758450"/>
            <a:ext cx="9817583" cy="7923584"/>
          </a:xfrm>
          <a:prstGeom prst="rect">
            <a:avLst/>
          </a:prstGeom>
        </p:spPr>
        <p:txBody>
          <a:bodyPr lIns="0" tIns="0" rIns="0" bIns="0" rtlCol="0" anchor="t">
            <a:spAutoFit/>
          </a:bodyPr>
          <a:lstStyle/>
          <a:p>
            <a:pPr marL="577072" lvl="1" indent="-288536">
              <a:lnSpc>
                <a:spcPts val="3742"/>
              </a:lnSpc>
              <a:buFont typeface="Arial"/>
              <a:buChar char="•"/>
            </a:pPr>
            <a:r>
              <a:rPr lang="en-US" sz="2672">
                <a:solidFill>
                  <a:srgbClr val="000000"/>
                </a:solidFill>
                <a:latin typeface="Montserrat Classic"/>
              </a:rPr>
              <a:t>Norfolk Southern</a:t>
            </a:r>
          </a:p>
          <a:p>
            <a:pPr marL="1154143" lvl="2" indent="-384714">
              <a:lnSpc>
                <a:spcPts val="3742"/>
              </a:lnSpc>
              <a:buFont typeface="Arial"/>
              <a:buChar char="⚬"/>
            </a:pPr>
            <a:r>
              <a:rPr lang="en-US" sz="2672">
                <a:solidFill>
                  <a:srgbClr val="000000"/>
                </a:solidFill>
                <a:latin typeface="Montserrat Classic"/>
              </a:rPr>
              <a:t>Lydia McPherson &amp; Scott Gould</a:t>
            </a:r>
          </a:p>
          <a:p>
            <a:pPr>
              <a:lnSpc>
                <a:spcPts val="3742"/>
              </a:lnSpc>
            </a:pPr>
            <a:endParaRPr lang="en-US" sz="2672">
              <a:solidFill>
                <a:srgbClr val="000000"/>
              </a:solidFill>
              <a:latin typeface="Montserrat Classic"/>
            </a:endParaRPr>
          </a:p>
          <a:p>
            <a:pPr marL="577072" lvl="1" indent="-288536">
              <a:lnSpc>
                <a:spcPts val="3742"/>
              </a:lnSpc>
              <a:buFont typeface="Arial"/>
              <a:buChar char="•"/>
            </a:pPr>
            <a:r>
              <a:rPr lang="en-US" sz="2672">
                <a:solidFill>
                  <a:srgbClr val="000000"/>
                </a:solidFill>
                <a:latin typeface="Montserrat Classic"/>
              </a:rPr>
              <a:t>Goodwill Fire Co</a:t>
            </a:r>
          </a:p>
          <a:p>
            <a:pPr marL="1154143" lvl="2" indent="-384714">
              <a:lnSpc>
                <a:spcPts val="3742"/>
              </a:lnSpc>
              <a:buFont typeface="Arial"/>
              <a:buChar char="⚬"/>
            </a:pPr>
            <a:r>
              <a:rPr lang="en-US" sz="2672">
                <a:solidFill>
                  <a:srgbClr val="000000"/>
                </a:solidFill>
                <a:latin typeface="Montserrat Classic"/>
              </a:rPr>
              <a:t>Fire Chief: David Majewski Jr</a:t>
            </a:r>
          </a:p>
          <a:p>
            <a:pPr>
              <a:lnSpc>
                <a:spcPts val="3742"/>
              </a:lnSpc>
            </a:pPr>
            <a:endParaRPr lang="en-US" sz="2672">
              <a:solidFill>
                <a:srgbClr val="000000"/>
              </a:solidFill>
              <a:latin typeface="Montserrat Classic"/>
            </a:endParaRPr>
          </a:p>
          <a:p>
            <a:pPr marL="577072" lvl="1" indent="-288536">
              <a:lnSpc>
                <a:spcPts val="3742"/>
              </a:lnSpc>
              <a:buFont typeface="Arial"/>
              <a:buChar char="•"/>
            </a:pPr>
            <a:r>
              <a:rPr lang="en-US" sz="2672">
                <a:solidFill>
                  <a:srgbClr val="000000"/>
                </a:solidFill>
                <a:latin typeface="Montserrat Classic"/>
              </a:rPr>
              <a:t>New Castle City Police</a:t>
            </a:r>
          </a:p>
          <a:p>
            <a:pPr marL="1154143" lvl="2" indent="-384714">
              <a:lnSpc>
                <a:spcPts val="3742"/>
              </a:lnSpc>
              <a:buFont typeface="Arial"/>
              <a:buChar char="⚬"/>
            </a:pPr>
            <a:r>
              <a:rPr lang="en-US" sz="2672">
                <a:solidFill>
                  <a:srgbClr val="000000"/>
                </a:solidFill>
                <a:latin typeface="Montserrat Classic"/>
              </a:rPr>
              <a:t>Police Chief: Richard McCabe</a:t>
            </a:r>
          </a:p>
          <a:p>
            <a:pPr>
              <a:lnSpc>
                <a:spcPts val="3742"/>
              </a:lnSpc>
            </a:pPr>
            <a:endParaRPr lang="en-US" sz="2672">
              <a:solidFill>
                <a:srgbClr val="000000"/>
              </a:solidFill>
              <a:latin typeface="Montserrat Classic"/>
            </a:endParaRPr>
          </a:p>
          <a:p>
            <a:pPr marL="577072" lvl="1" indent="-288536">
              <a:lnSpc>
                <a:spcPts val="3742"/>
              </a:lnSpc>
              <a:buFont typeface="Arial"/>
              <a:buChar char="•"/>
            </a:pPr>
            <a:r>
              <a:rPr lang="en-US" sz="2672">
                <a:solidFill>
                  <a:srgbClr val="000000"/>
                </a:solidFill>
                <a:latin typeface="Montserrat Classic"/>
              </a:rPr>
              <a:t>Delaware Department of Natural Rescouces </a:t>
            </a:r>
          </a:p>
          <a:p>
            <a:pPr marL="1154143" lvl="2" indent="-384714">
              <a:lnSpc>
                <a:spcPts val="3742"/>
              </a:lnSpc>
              <a:buFont typeface="Arial"/>
              <a:buChar char="⚬"/>
            </a:pPr>
            <a:r>
              <a:rPr lang="en-US" sz="2672">
                <a:solidFill>
                  <a:srgbClr val="000000"/>
                </a:solidFill>
                <a:latin typeface="Montserrat Classic"/>
              </a:rPr>
              <a:t>Matt Higgins (Emergency Response Chief)</a:t>
            </a:r>
          </a:p>
          <a:p>
            <a:pPr>
              <a:lnSpc>
                <a:spcPts val="3742"/>
              </a:lnSpc>
            </a:pPr>
            <a:endParaRPr lang="en-US" sz="2672">
              <a:solidFill>
                <a:srgbClr val="000000"/>
              </a:solidFill>
              <a:latin typeface="Montserrat Classic"/>
            </a:endParaRPr>
          </a:p>
          <a:p>
            <a:pPr marL="577072" lvl="1" indent="-288536">
              <a:lnSpc>
                <a:spcPts val="3742"/>
              </a:lnSpc>
              <a:buFont typeface="Arial"/>
              <a:buChar char="•"/>
            </a:pPr>
            <a:r>
              <a:rPr lang="en-US" sz="2672">
                <a:solidFill>
                  <a:srgbClr val="000000"/>
                </a:solidFill>
                <a:latin typeface="Montserrat Classic"/>
              </a:rPr>
              <a:t>New Castle County Emergency Management</a:t>
            </a:r>
          </a:p>
          <a:p>
            <a:pPr marL="1154143" lvl="2" indent="-384714">
              <a:lnSpc>
                <a:spcPts val="3742"/>
              </a:lnSpc>
              <a:buFont typeface="Arial"/>
              <a:buChar char="⚬"/>
            </a:pPr>
            <a:r>
              <a:rPr lang="en-US" sz="2672">
                <a:solidFill>
                  <a:srgbClr val="000000"/>
                </a:solidFill>
                <a:latin typeface="Montserrat Classic"/>
              </a:rPr>
              <a:t>Chris Hodgden (Emergency Planner)</a:t>
            </a:r>
          </a:p>
          <a:p>
            <a:pPr>
              <a:lnSpc>
                <a:spcPts val="3742"/>
              </a:lnSpc>
            </a:pPr>
            <a:endParaRPr lang="en-US" sz="2672">
              <a:solidFill>
                <a:srgbClr val="000000"/>
              </a:solidFill>
              <a:latin typeface="Montserrat Classic"/>
            </a:endParaRPr>
          </a:p>
          <a:p>
            <a:pPr marL="577072" lvl="1" indent="-288536">
              <a:lnSpc>
                <a:spcPts val="3742"/>
              </a:lnSpc>
              <a:buFont typeface="Arial"/>
              <a:buChar char="•"/>
            </a:pPr>
            <a:r>
              <a:rPr lang="en-US" sz="2672">
                <a:solidFill>
                  <a:srgbClr val="000000"/>
                </a:solidFill>
                <a:latin typeface="Montserrat Classic"/>
              </a:rPr>
              <a:t>Delaware Emergency Management Agency </a:t>
            </a:r>
          </a:p>
          <a:p>
            <a:pPr marL="1154143" lvl="2" indent="-384714">
              <a:lnSpc>
                <a:spcPts val="3742"/>
              </a:lnSpc>
              <a:buFont typeface="Arial"/>
              <a:buChar char="⚬"/>
            </a:pPr>
            <a:r>
              <a:rPr lang="en-US" sz="2672">
                <a:solidFill>
                  <a:srgbClr val="000000"/>
                </a:solidFill>
                <a:latin typeface="Montserrat Classic"/>
              </a:rPr>
              <a:t>Director: AJ Schall</a:t>
            </a:r>
          </a:p>
        </p:txBody>
      </p:sp>
      <p:sp>
        <p:nvSpPr>
          <p:cNvPr id="12" name="TextBox 12"/>
          <p:cNvSpPr txBox="1"/>
          <p:nvPr/>
        </p:nvSpPr>
        <p:spPr>
          <a:xfrm>
            <a:off x="1028700" y="365125"/>
            <a:ext cx="7866036" cy="1193800"/>
          </a:xfrm>
          <a:prstGeom prst="rect">
            <a:avLst/>
          </a:prstGeom>
        </p:spPr>
        <p:txBody>
          <a:bodyPr lIns="0" tIns="0" rIns="0" bIns="0" rtlCol="0" anchor="t">
            <a:spAutoFit/>
          </a:bodyPr>
          <a:lstStyle/>
          <a:p>
            <a:pPr>
              <a:lnSpc>
                <a:spcPts val="9799"/>
              </a:lnSpc>
              <a:spcBef>
                <a:spcPct val="0"/>
              </a:spcBef>
            </a:pPr>
            <a:r>
              <a:rPr lang="en-US" sz="6999">
                <a:solidFill>
                  <a:srgbClr val="9F0202"/>
                </a:solidFill>
                <a:latin typeface="Montserrat Ultra-Bold"/>
              </a:rPr>
              <a:t>PRESENTERS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883368" y="3269149"/>
            <a:ext cx="2143628" cy="214362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0000"/>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993456" y="3269149"/>
            <a:ext cx="2143628" cy="214362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0000"/>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356342" y="3269149"/>
            <a:ext cx="2143628" cy="214362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0000"/>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167436" y="3269149"/>
            <a:ext cx="2143628" cy="214362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0000"/>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1338064" y="3269149"/>
            <a:ext cx="2143628" cy="214362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0000"/>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72128" y="9601795"/>
            <a:ext cx="18758626" cy="685205"/>
            <a:chOff x="0" y="0"/>
            <a:chExt cx="4940543" cy="180466"/>
          </a:xfrm>
        </p:grpSpPr>
        <p:sp>
          <p:nvSpPr>
            <p:cNvPr id="19" name="Freeform 19"/>
            <p:cNvSpPr/>
            <p:nvPr/>
          </p:nvSpPr>
          <p:spPr>
            <a:xfrm>
              <a:off x="0" y="0"/>
              <a:ext cx="4940543" cy="180466"/>
            </a:xfrm>
            <a:custGeom>
              <a:avLst/>
              <a:gdLst/>
              <a:ahLst/>
              <a:cxnLst/>
              <a:rect l="l" t="t" r="r" b="b"/>
              <a:pathLst>
                <a:path w="4940543" h="180466">
                  <a:moveTo>
                    <a:pt x="0" y="0"/>
                  </a:moveTo>
                  <a:lnTo>
                    <a:pt x="4940543" y="0"/>
                  </a:lnTo>
                  <a:lnTo>
                    <a:pt x="4940543" y="180466"/>
                  </a:lnTo>
                  <a:lnTo>
                    <a:pt x="0" y="180466"/>
                  </a:lnTo>
                  <a:close/>
                </a:path>
              </a:pathLst>
            </a:custGeom>
            <a:solidFill>
              <a:srgbClr val="7B0000"/>
            </a:solidFill>
          </p:spPr>
          <p:txBody>
            <a:bodyPr/>
            <a:lstStyle/>
            <a:p>
              <a:endParaRPr lang="en-US"/>
            </a:p>
          </p:txBody>
        </p:sp>
        <p:sp>
          <p:nvSpPr>
            <p:cNvPr id="20" name="TextBox 20"/>
            <p:cNvSpPr txBox="1"/>
            <p:nvPr/>
          </p:nvSpPr>
          <p:spPr>
            <a:xfrm>
              <a:off x="0" y="-38100"/>
              <a:ext cx="4940543" cy="218566"/>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2459043" y="3773434"/>
            <a:ext cx="992278" cy="1039035"/>
          </a:xfrm>
          <a:custGeom>
            <a:avLst/>
            <a:gdLst/>
            <a:ahLst/>
            <a:cxnLst/>
            <a:rect l="l" t="t" r="r" b="b"/>
            <a:pathLst>
              <a:path w="992278" h="1039035">
                <a:moveTo>
                  <a:pt x="0" y="0"/>
                </a:moveTo>
                <a:lnTo>
                  <a:pt x="992278" y="0"/>
                </a:lnTo>
                <a:lnTo>
                  <a:pt x="992278" y="1039034"/>
                </a:lnTo>
                <a:lnTo>
                  <a:pt x="0" y="103903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22" name="Freeform 22"/>
          <p:cNvSpPr/>
          <p:nvPr/>
        </p:nvSpPr>
        <p:spPr>
          <a:xfrm>
            <a:off x="5260758" y="3683815"/>
            <a:ext cx="1672916" cy="1171041"/>
          </a:xfrm>
          <a:custGeom>
            <a:avLst/>
            <a:gdLst/>
            <a:ahLst/>
            <a:cxnLst/>
            <a:rect l="l" t="t" r="r" b="b"/>
            <a:pathLst>
              <a:path w="1672916" h="1171041">
                <a:moveTo>
                  <a:pt x="0" y="0"/>
                </a:moveTo>
                <a:lnTo>
                  <a:pt x="1672916" y="0"/>
                </a:lnTo>
                <a:lnTo>
                  <a:pt x="1672916" y="1171041"/>
                </a:lnTo>
                <a:lnTo>
                  <a:pt x="0" y="11710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8590923" y="3658452"/>
            <a:ext cx="1356491" cy="1365023"/>
          </a:xfrm>
          <a:custGeom>
            <a:avLst/>
            <a:gdLst/>
            <a:ahLst/>
            <a:cxnLst/>
            <a:rect l="l" t="t" r="r" b="b"/>
            <a:pathLst>
              <a:path w="1356491" h="1365023">
                <a:moveTo>
                  <a:pt x="0" y="0"/>
                </a:moveTo>
                <a:lnTo>
                  <a:pt x="1356491" y="0"/>
                </a:lnTo>
                <a:lnTo>
                  <a:pt x="1356491" y="1365023"/>
                </a:lnTo>
                <a:lnTo>
                  <a:pt x="0" y="13650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Freeform 24"/>
          <p:cNvSpPr/>
          <p:nvPr/>
        </p:nvSpPr>
        <p:spPr>
          <a:xfrm>
            <a:off x="11782447" y="3731046"/>
            <a:ext cx="1254863" cy="1254863"/>
          </a:xfrm>
          <a:custGeom>
            <a:avLst/>
            <a:gdLst/>
            <a:ahLst/>
            <a:cxnLst/>
            <a:rect l="l" t="t" r="r" b="b"/>
            <a:pathLst>
              <a:path w="1254863" h="1254863">
                <a:moveTo>
                  <a:pt x="0" y="0"/>
                </a:moveTo>
                <a:lnTo>
                  <a:pt x="1254863" y="0"/>
                </a:lnTo>
                <a:lnTo>
                  <a:pt x="1254863" y="1254863"/>
                </a:lnTo>
                <a:lnTo>
                  <a:pt x="0" y="1254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25"/>
          <p:cNvSpPr/>
          <p:nvPr/>
        </p:nvSpPr>
        <p:spPr>
          <a:xfrm>
            <a:off x="14675008" y="3516188"/>
            <a:ext cx="1506296" cy="1506296"/>
          </a:xfrm>
          <a:custGeom>
            <a:avLst/>
            <a:gdLst/>
            <a:ahLst/>
            <a:cxnLst/>
            <a:rect l="l" t="t" r="r" b="b"/>
            <a:pathLst>
              <a:path w="1506296" h="1506296">
                <a:moveTo>
                  <a:pt x="0" y="0"/>
                </a:moveTo>
                <a:lnTo>
                  <a:pt x="1506296" y="0"/>
                </a:lnTo>
                <a:lnTo>
                  <a:pt x="1506296" y="1506296"/>
                </a:lnTo>
                <a:lnTo>
                  <a:pt x="0" y="15062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6" name="TextBox 26"/>
          <p:cNvSpPr txBox="1"/>
          <p:nvPr/>
        </p:nvSpPr>
        <p:spPr>
          <a:xfrm>
            <a:off x="1450497" y="1341961"/>
            <a:ext cx="15481818" cy="1098550"/>
          </a:xfrm>
          <a:prstGeom prst="rect">
            <a:avLst/>
          </a:prstGeom>
        </p:spPr>
        <p:txBody>
          <a:bodyPr lIns="0" tIns="0" rIns="0" bIns="0" rtlCol="0" anchor="t">
            <a:spAutoFit/>
          </a:bodyPr>
          <a:lstStyle/>
          <a:p>
            <a:pPr algn="ctr">
              <a:lnSpc>
                <a:spcPts val="8749"/>
              </a:lnSpc>
            </a:pPr>
            <a:r>
              <a:rPr lang="en-US" sz="6999">
                <a:solidFill>
                  <a:srgbClr val="9F0202"/>
                </a:solidFill>
                <a:latin typeface="Montserrat Ultra-Bold"/>
              </a:rPr>
              <a:t>Response to a Rail Incident</a:t>
            </a:r>
          </a:p>
        </p:txBody>
      </p:sp>
      <p:sp>
        <p:nvSpPr>
          <p:cNvPr id="27" name="TextBox 27"/>
          <p:cNvSpPr txBox="1"/>
          <p:nvPr/>
        </p:nvSpPr>
        <p:spPr>
          <a:xfrm>
            <a:off x="1593705" y="5663337"/>
            <a:ext cx="2722954" cy="1532424"/>
          </a:xfrm>
          <a:prstGeom prst="rect">
            <a:avLst/>
          </a:prstGeom>
        </p:spPr>
        <p:txBody>
          <a:bodyPr lIns="0" tIns="0" rIns="0" bIns="0" rtlCol="0" anchor="t">
            <a:spAutoFit/>
          </a:bodyPr>
          <a:lstStyle/>
          <a:p>
            <a:pPr algn="ctr">
              <a:lnSpc>
                <a:spcPts val="4049"/>
              </a:lnSpc>
            </a:pPr>
            <a:r>
              <a:rPr lang="en-US" sz="3239">
                <a:solidFill>
                  <a:srgbClr val="9F0202"/>
                </a:solidFill>
                <a:latin typeface="Montserrat Classic"/>
              </a:rPr>
              <a:t>911 Call and Dispatch Procedures</a:t>
            </a:r>
          </a:p>
        </p:txBody>
      </p:sp>
      <p:sp>
        <p:nvSpPr>
          <p:cNvPr id="28" name="TextBox 28"/>
          <p:cNvSpPr txBox="1"/>
          <p:nvPr/>
        </p:nvSpPr>
        <p:spPr>
          <a:xfrm>
            <a:off x="4703794" y="5663337"/>
            <a:ext cx="2722954" cy="2555053"/>
          </a:xfrm>
          <a:prstGeom prst="rect">
            <a:avLst/>
          </a:prstGeom>
        </p:spPr>
        <p:txBody>
          <a:bodyPr lIns="0" tIns="0" rIns="0" bIns="0" rtlCol="0" anchor="t">
            <a:spAutoFit/>
          </a:bodyPr>
          <a:lstStyle/>
          <a:p>
            <a:pPr algn="ctr">
              <a:lnSpc>
                <a:spcPts val="4049"/>
              </a:lnSpc>
            </a:pPr>
            <a:r>
              <a:rPr lang="en-US" sz="3239">
                <a:solidFill>
                  <a:srgbClr val="9F0202"/>
                </a:solidFill>
                <a:latin typeface="Montserrat Classic"/>
              </a:rPr>
              <a:t>Initial Reponse of Local Emergency Responders</a:t>
            </a:r>
          </a:p>
        </p:txBody>
      </p:sp>
      <p:sp>
        <p:nvSpPr>
          <p:cNvPr id="29" name="TextBox 29"/>
          <p:cNvSpPr txBox="1"/>
          <p:nvPr/>
        </p:nvSpPr>
        <p:spPr>
          <a:xfrm>
            <a:off x="7877773" y="5663337"/>
            <a:ext cx="2722954" cy="2555053"/>
          </a:xfrm>
          <a:prstGeom prst="rect">
            <a:avLst/>
          </a:prstGeom>
        </p:spPr>
        <p:txBody>
          <a:bodyPr lIns="0" tIns="0" rIns="0" bIns="0" rtlCol="0" anchor="t">
            <a:spAutoFit/>
          </a:bodyPr>
          <a:lstStyle/>
          <a:p>
            <a:pPr algn="ctr">
              <a:lnSpc>
                <a:spcPts val="4049"/>
              </a:lnSpc>
            </a:pPr>
            <a:r>
              <a:rPr lang="en-US" sz="3239">
                <a:solidFill>
                  <a:srgbClr val="9F0202"/>
                </a:solidFill>
                <a:latin typeface="Montserrat Classic"/>
              </a:rPr>
              <a:t>Hazardous Material Team Actions and Capabilities</a:t>
            </a:r>
          </a:p>
        </p:txBody>
      </p:sp>
      <p:sp>
        <p:nvSpPr>
          <p:cNvPr id="30" name="TextBox 30"/>
          <p:cNvSpPr txBox="1"/>
          <p:nvPr/>
        </p:nvSpPr>
        <p:spPr>
          <a:xfrm>
            <a:off x="11048402" y="5663337"/>
            <a:ext cx="2722954" cy="1532424"/>
          </a:xfrm>
          <a:prstGeom prst="rect">
            <a:avLst/>
          </a:prstGeom>
        </p:spPr>
        <p:txBody>
          <a:bodyPr lIns="0" tIns="0" rIns="0" bIns="0" rtlCol="0" anchor="t">
            <a:spAutoFit/>
          </a:bodyPr>
          <a:lstStyle/>
          <a:p>
            <a:pPr algn="ctr">
              <a:lnSpc>
                <a:spcPts val="4049"/>
              </a:lnSpc>
            </a:pPr>
            <a:r>
              <a:rPr lang="en-US" sz="3239">
                <a:solidFill>
                  <a:srgbClr val="9F0202"/>
                </a:solidFill>
                <a:latin typeface="Montserrat Classic"/>
              </a:rPr>
              <a:t>Public Protective Actions</a:t>
            </a:r>
          </a:p>
        </p:txBody>
      </p:sp>
      <p:sp>
        <p:nvSpPr>
          <p:cNvPr id="31" name="TextBox 31"/>
          <p:cNvSpPr txBox="1"/>
          <p:nvPr/>
        </p:nvSpPr>
        <p:spPr>
          <a:xfrm>
            <a:off x="14066679" y="5663337"/>
            <a:ext cx="2722954" cy="3066368"/>
          </a:xfrm>
          <a:prstGeom prst="rect">
            <a:avLst/>
          </a:prstGeom>
        </p:spPr>
        <p:txBody>
          <a:bodyPr lIns="0" tIns="0" rIns="0" bIns="0" rtlCol="0" anchor="t">
            <a:spAutoFit/>
          </a:bodyPr>
          <a:lstStyle/>
          <a:p>
            <a:pPr algn="ctr">
              <a:lnSpc>
                <a:spcPts val="4049"/>
              </a:lnSpc>
            </a:pPr>
            <a:r>
              <a:rPr lang="en-US" sz="3239">
                <a:solidFill>
                  <a:srgbClr val="9F0202"/>
                </a:solidFill>
                <a:latin typeface="Montserrat Classic"/>
              </a:rPr>
              <a:t>Investigation Clean up, After Actions, Training, Exercises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549909" y="2749667"/>
            <a:ext cx="6769568" cy="1004385"/>
            <a:chOff x="0" y="0"/>
            <a:chExt cx="2774844" cy="411697"/>
          </a:xfrm>
        </p:grpSpPr>
        <p:sp>
          <p:nvSpPr>
            <p:cNvPr id="4" name="Freeform 4"/>
            <p:cNvSpPr/>
            <p:nvPr/>
          </p:nvSpPr>
          <p:spPr>
            <a:xfrm>
              <a:off x="0" y="0"/>
              <a:ext cx="2774844" cy="411697"/>
            </a:xfrm>
            <a:custGeom>
              <a:avLst/>
              <a:gdLst/>
              <a:ahLst/>
              <a:cxnLst/>
              <a:rect l="l" t="t" r="r" b="b"/>
              <a:pathLst>
                <a:path w="2774844" h="411697">
                  <a:moveTo>
                    <a:pt x="0" y="0"/>
                  </a:moveTo>
                  <a:lnTo>
                    <a:pt x="2774844" y="0"/>
                  </a:lnTo>
                  <a:lnTo>
                    <a:pt x="2774844" y="411697"/>
                  </a:lnTo>
                  <a:lnTo>
                    <a:pt x="0" y="411697"/>
                  </a:lnTo>
                  <a:close/>
                </a:path>
              </a:pathLst>
            </a:custGeom>
            <a:solidFill>
              <a:srgbClr val="7B0000"/>
            </a:solidFill>
          </p:spPr>
          <p:txBody>
            <a:bodyPr/>
            <a:lstStyle/>
            <a:p>
              <a:endParaRPr lang="en-US"/>
            </a:p>
          </p:txBody>
        </p:sp>
        <p:sp>
          <p:nvSpPr>
            <p:cNvPr id="5" name="TextBox 5"/>
            <p:cNvSpPr txBox="1"/>
            <p:nvPr/>
          </p:nvSpPr>
          <p:spPr>
            <a:xfrm>
              <a:off x="0" y="-38100"/>
              <a:ext cx="2774844" cy="44979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74237" y="2645740"/>
            <a:ext cx="1212240" cy="121224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0000"/>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144000" y="2596317"/>
            <a:ext cx="1212240" cy="121224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0000"/>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857536" y="2759184"/>
            <a:ext cx="7661534" cy="943656"/>
            <a:chOff x="0" y="0"/>
            <a:chExt cx="3140461" cy="386804"/>
          </a:xfrm>
        </p:grpSpPr>
        <p:sp>
          <p:nvSpPr>
            <p:cNvPr id="13" name="Freeform 13"/>
            <p:cNvSpPr/>
            <p:nvPr/>
          </p:nvSpPr>
          <p:spPr>
            <a:xfrm>
              <a:off x="0" y="0"/>
              <a:ext cx="3140461" cy="386804"/>
            </a:xfrm>
            <a:custGeom>
              <a:avLst/>
              <a:gdLst/>
              <a:ahLst/>
              <a:cxnLst/>
              <a:rect l="l" t="t" r="r" b="b"/>
              <a:pathLst>
                <a:path w="3140461" h="386804">
                  <a:moveTo>
                    <a:pt x="0" y="0"/>
                  </a:moveTo>
                  <a:lnTo>
                    <a:pt x="3140461" y="0"/>
                  </a:lnTo>
                  <a:lnTo>
                    <a:pt x="3140461" y="386804"/>
                  </a:lnTo>
                  <a:lnTo>
                    <a:pt x="0" y="386804"/>
                  </a:lnTo>
                  <a:close/>
                </a:path>
              </a:pathLst>
            </a:custGeom>
            <a:solidFill>
              <a:srgbClr val="7B0000"/>
            </a:solidFill>
          </p:spPr>
          <p:txBody>
            <a:bodyPr/>
            <a:lstStyle/>
            <a:p>
              <a:endParaRPr lang="en-US"/>
            </a:p>
          </p:txBody>
        </p:sp>
        <p:sp>
          <p:nvSpPr>
            <p:cNvPr id="14" name="TextBox 14"/>
            <p:cNvSpPr txBox="1"/>
            <p:nvPr/>
          </p:nvSpPr>
          <p:spPr>
            <a:xfrm>
              <a:off x="0" y="-38100"/>
              <a:ext cx="3140461" cy="424904"/>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028700" y="5025929"/>
            <a:ext cx="7291574" cy="4058012"/>
          </a:xfrm>
          <a:custGeom>
            <a:avLst/>
            <a:gdLst/>
            <a:ahLst/>
            <a:cxnLst/>
            <a:rect l="l" t="t" r="r" b="b"/>
            <a:pathLst>
              <a:path w="7291574" h="4058012">
                <a:moveTo>
                  <a:pt x="0" y="0"/>
                </a:moveTo>
                <a:lnTo>
                  <a:pt x="7291574" y="0"/>
                </a:lnTo>
                <a:lnTo>
                  <a:pt x="7291574" y="4058012"/>
                </a:lnTo>
                <a:lnTo>
                  <a:pt x="0" y="4058012"/>
                </a:lnTo>
                <a:lnTo>
                  <a:pt x="0" y="0"/>
                </a:lnTo>
                <a:close/>
              </a:path>
            </a:pathLst>
          </a:custGeom>
          <a:blipFill>
            <a:blip r:embed="rId3"/>
            <a:stretch>
              <a:fillRect/>
            </a:stretch>
          </a:blipFill>
        </p:spPr>
        <p:txBody>
          <a:bodyPr/>
          <a:lstStyle/>
          <a:p>
            <a:endParaRPr lang="en-US"/>
          </a:p>
        </p:txBody>
      </p:sp>
      <p:sp>
        <p:nvSpPr>
          <p:cNvPr id="16" name="Freeform 16"/>
          <p:cNvSpPr/>
          <p:nvPr/>
        </p:nvSpPr>
        <p:spPr>
          <a:xfrm>
            <a:off x="10907305" y="3702840"/>
            <a:ext cx="4715892" cy="6287855"/>
          </a:xfrm>
          <a:custGeom>
            <a:avLst/>
            <a:gdLst/>
            <a:ahLst/>
            <a:cxnLst/>
            <a:rect l="l" t="t" r="r" b="b"/>
            <a:pathLst>
              <a:path w="4715892" h="6287855">
                <a:moveTo>
                  <a:pt x="0" y="0"/>
                </a:moveTo>
                <a:lnTo>
                  <a:pt x="4715892" y="0"/>
                </a:lnTo>
                <a:lnTo>
                  <a:pt x="4715892" y="6287856"/>
                </a:lnTo>
                <a:lnTo>
                  <a:pt x="0" y="6287856"/>
                </a:lnTo>
                <a:lnTo>
                  <a:pt x="0" y="0"/>
                </a:lnTo>
                <a:close/>
              </a:path>
            </a:pathLst>
          </a:custGeom>
          <a:blipFill>
            <a:blip r:embed="rId4"/>
            <a:stretch>
              <a:fillRect/>
            </a:stretch>
          </a:blipFill>
        </p:spPr>
        <p:txBody>
          <a:bodyPr/>
          <a:lstStyle/>
          <a:p>
            <a:endParaRPr lang="en-US"/>
          </a:p>
        </p:txBody>
      </p:sp>
      <p:sp>
        <p:nvSpPr>
          <p:cNvPr id="17" name="TextBox 17"/>
          <p:cNvSpPr txBox="1"/>
          <p:nvPr/>
        </p:nvSpPr>
        <p:spPr>
          <a:xfrm>
            <a:off x="1248702" y="1039930"/>
            <a:ext cx="16017892" cy="1098550"/>
          </a:xfrm>
          <a:prstGeom prst="rect">
            <a:avLst/>
          </a:prstGeom>
        </p:spPr>
        <p:txBody>
          <a:bodyPr lIns="0" tIns="0" rIns="0" bIns="0" rtlCol="0" anchor="t">
            <a:spAutoFit/>
          </a:bodyPr>
          <a:lstStyle/>
          <a:p>
            <a:pPr>
              <a:lnSpc>
                <a:spcPts val="8749"/>
              </a:lnSpc>
            </a:pPr>
            <a:r>
              <a:rPr lang="en-US" sz="6999">
                <a:solidFill>
                  <a:srgbClr val="9F0202"/>
                </a:solidFill>
                <a:latin typeface="Montserrat Ultra-Bold"/>
              </a:rPr>
              <a:t>911 Call and Dispatch Procedures</a:t>
            </a:r>
          </a:p>
        </p:txBody>
      </p:sp>
      <p:sp>
        <p:nvSpPr>
          <p:cNvPr id="18" name="TextBox 18"/>
          <p:cNvSpPr txBox="1"/>
          <p:nvPr/>
        </p:nvSpPr>
        <p:spPr>
          <a:xfrm>
            <a:off x="2071117" y="2801298"/>
            <a:ext cx="6248359" cy="790212"/>
          </a:xfrm>
          <a:prstGeom prst="rect">
            <a:avLst/>
          </a:prstGeom>
        </p:spPr>
        <p:txBody>
          <a:bodyPr lIns="0" tIns="0" rIns="0" bIns="0" rtlCol="0" anchor="t">
            <a:spAutoFit/>
          </a:bodyPr>
          <a:lstStyle/>
          <a:p>
            <a:pPr>
              <a:lnSpc>
                <a:spcPts val="3169"/>
              </a:lnSpc>
              <a:spcBef>
                <a:spcPct val="0"/>
              </a:spcBef>
            </a:pPr>
            <a:r>
              <a:rPr lang="en-US" sz="2264">
                <a:solidFill>
                  <a:srgbClr val="FFFFFF"/>
                </a:solidFill>
                <a:latin typeface="Montserrat Classic"/>
              </a:rPr>
              <a:t>Initial 911 Call; can come from general public or train company</a:t>
            </a:r>
          </a:p>
        </p:txBody>
      </p:sp>
      <p:sp>
        <p:nvSpPr>
          <p:cNvPr id="19" name="TextBox 19"/>
          <p:cNvSpPr txBox="1"/>
          <p:nvPr/>
        </p:nvSpPr>
        <p:spPr>
          <a:xfrm>
            <a:off x="2006273" y="3939097"/>
            <a:ext cx="6840293" cy="963007"/>
          </a:xfrm>
          <a:prstGeom prst="rect">
            <a:avLst/>
          </a:prstGeom>
        </p:spPr>
        <p:txBody>
          <a:bodyPr lIns="0" tIns="0" rIns="0" bIns="0" rtlCol="0" anchor="t">
            <a:spAutoFit/>
          </a:bodyPr>
          <a:lstStyle/>
          <a:p>
            <a:pPr marL="396465" lvl="1" indent="-198233">
              <a:lnSpc>
                <a:spcPts val="2570"/>
              </a:lnSpc>
              <a:buFont typeface="Arial"/>
              <a:buChar char="•"/>
            </a:pPr>
            <a:r>
              <a:rPr lang="en-US" sz="1836">
                <a:solidFill>
                  <a:srgbClr val="000000"/>
                </a:solidFill>
                <a:latin typeface="Montserrat Classic"/>
              </a:rPr>
              <a:t>Location of Incident</a:t>
            </a:r>
          </a:p>
          <a:p>
            <a:pPr marL="792931" lvl="2" indent="-264310">
              <a:lnSpc>
                <a:spcPts val="2570"/>
              </a:lnSpc>
              <a:spcBef>
                <a:spcPct val="0"/>
              </a:spcBef>
              <a:buFont typeface="Arial"/>
              <a:buChar char="⚬"/>
            </a:pPr>
            <a:r>
              <a:rPr lang="en-US" sz="1836">
                <a:solidFill>
                  <a:srgbClr val="000000"/>
                </a:solidFill>
                <a:latin typeface="Montserrat Classic"/>
              </a:rPr>
              <a:t>CAD system has all train tracks and crossings listed to get precise location</a:t>
            </a:r>
          </a:p>
        </p:txBody>
      </p:sp>
      <p:sp>
        <p:nvSpPr>
          <p:cNvPr id="20" name="TextBox 20"/>
          <p:cNvSpPr txBox="1"/>
          <p:nvPr/>
        </p:nvSpPr>
        <p:spPr>
          <a:xfrm>
            <a:off x="10118249" y="2819495"/>
            <a:ext cx="6794957" cy="763270"/>
          </a:xfrm>
          <a:prstGeom prst="rect">
            <a:avLst/>
          </a:prstGeom>
        </p:spPr>
        <p:txBody>
          <a:bodyPr lIns="0" tIns="0" rIns="0" bIns="0" rtlCol="0" anchor="t">
            <a:spAutoFit/>
          </a:bodyPr>
          <a:lstStyle/>
          <a:p>
            <a:pPr>
              <a:lnSpc>
                <a:spcPts val="3079"/>
              </a:lnSpc>
              <a:spcBef>
                <a:spcPct val="0"/>
              </a:spcBef>
            </a:pPr>
            <a:r>
              <a:rPr lang="en-US" sz="2199">
                <a:solidFill>
                  <a:srgbClr val="FFFFFF"/>
                </a:solidFill>
                <a:latin typeface="Montserrat Classic"/>
              </a:rPr>
              <a:t>Fire Priority Dispatch System assures the calltakers get all the informaton needed</a:t>
            </a:r>
          </a:p>
        </p:txBody>
      </p:sp>
      <p:sp>
        <p:nvSpPr>
          <p:cNvPr id="28" name="Freeform 21">
            <a:extLst>
              <a:ext uri="{FF2B5EF4-FFF2-40B4-BE49-F238E27FC236}">
                <a16:creationId xmlns:a16="http://schemas.microsoft.com/office/drawing/2014/main" id="{CAD6390E-7053-8978-D02D-5BA55990ECBC}"/>
              </a:ext>
            </a:extLst>
          </p:cNvPr>
          <p:cNvSpPr/>
          <p:nvPr/>
        </p:nvSpPr>
        <p:spPr>
          <a:xfrm>
            <a:off x="882321" y="2852120"/>
            <a:ext cx="984945" cy="850720"/>
          </a:xfrm>
          <a:custGeom>
            <a:avLst/>
            <a:gdLst/>
            <a:ahLst/>
            <a:cxnLst/>
            <a:rect l="l" t="t" r="r" b="b"/>
            <a:pathLst>
              <a:path w="992278" h="1039035">
                <a:moveTo>
                  <a:pt x="0" y="0"/>
                </a:moveTo>
                <a:lnTo>
                  <a:pt x="992278" y="0"/>
                </a:lnTo>
                <a:lnTo>
                  <a:pt x="992278" y="1039034"/>
                </a:lnTo>
                <a:lnTo>
                  <a:pt x="0" y="1039034"/>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21" name="Speech Bubble: Oval 20">
            <a:extLst>
              <a:ext uri="{FF2B5EF4-FFF2-40B4-BE49-F238E27FC236}">
                <a16:creationId xmlns:a16="http://schemas.microsoft.com/office/drawing/2014/main" id="{DB54BF2F-9DC7-CB37-11B0-B8127EEDF3EA}"/>
              </a:ext>
            </a:extLst>
          </p:cNvPr>
          <p:cNvSpPr/>
          <p:nvPr/>
        </p:nvSpPr>
        <p:spPr>
          <a:xfrm>
            <a:off x="9310687" y="2905125"/>
            <a:ext cx="714375" cy="571500"/>
          </a:xfrm>
          <a:prstGeom prst="wedgeEllipseCallou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549909" y="2749667"/>
            <a:ext cx="6769568" cy="1004385"/>
            <a:chOff x="0" y="0"/>
            <a:chExt cx="2774844" cy="411697"/>
          </a:xfrm>
        </p:grpSpPr>
        <p:sp>
          <p:nvSpPr>
            <p:cNvPr id="4" name="Freeform 4"/>
            <p:cNvSpPr/>
            <p:nvPr/>
          </p:nvSpPr>
          <p:spPr>
            <a:xfrm>
              <a:off x="0" y="0"/>
              <a:ext cx="2774844" cy="411697"/>
            </a:xfrm>
            <a:custGeom>
              <a:avLst/>
              <a:gdLst/>
              <a:ahLst/>
              <a:cxnLst/>
              <a:rect l="l" t="t" r="r" b="b"/>
              <a:pathLst>
                <a:path w="2774844" h="411697">
                  <a:moveTo>
                    <a:pt x="0" y="0"/>
                  </a:moveTo>
                  <a:lnTo>
                    <a:pt x="2774844" y="0"/>
                  </a:lnTo>
                  <a:lnTo>
                    <a:pt x="2774844" y="411697"/>
                  </a:lnTo>
                  <a:lnTo>
                    <a:pt x="0" y="411697"/>
                  </a:lnTo>
                  <a:close/>
                </a:path>
              </a:pathLst>
            </a:custGeom>
            <a:solidFill>
              <a:srgbClr val="7B0000"/>
            </a:solidFill>
          </p:spPr>
          <p:txBody>
            <a:bodyPr/>
            <a:lstStyle/>
            <a:p>
              <a:endParaRPr lang="en-US"/>
            </a:p>
          </p:txBody>
        </p:sp>
        <p:sp>
          <p:nvSpPr>
            <p:cNvPr id="5" name="TextBox 5"/>
            <p:cNvSpPr txBox="1"/>
            <p:nvPr/>
          </p:nvSpPr>
          <p:spPr>
            <a:xfrm>
              <a:off x="0" y="-38100"/>
              <a:ext cx="2774844" cy="44979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74237" y="2645740"/>
            <a:ext cx="1212240" cy="121224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0000"/>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144000" y="2596317"/>
            <a:ext cx="1212240" cy="121224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0000"/>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857536" y="2759184"/>
            <a:ext cx="7661534" cy="943656"/>
            <a:chOff x="0" y="0"/>
            <a:chExt cx="3140461" cy="386804"/>
          </a:xfrm>
        </p:grpSpPr>
        <p:sp>
          <p:nvSpPr>
            <p:cNvPr id="13" name="Freeform 13"/>
            <p:cNvSpPr/>
            <p:nvPr/>
          </p:nvSpPr>
          <p:spPr>
            <a:xfrm>
              <a:off x="0" y="0"/>
              <a:ext cx="3140461" cy="386804"/>
            </a:xfrm>
            <a:custGeom>
              <a:avLst/>
              <a:gdLst/>
              <a:ahLst/>
              <a:cxnLst/>
              <a:rect l="l" t="t" r="r" b="b"/>
              <a:pathLst>
                <a:path w="3140461" h="386804">
                  <a:moveTo>
                    <a:pt x="0" y="0"/>
                  </a:moveTo>
                  <a:lnTo>
                    <a:pt x="3140461" y="0"/>
                  </a:lnTo>
                  <a:lnTo>
                    <a:pt x="3140461" y="386804"/>
                  </a:lnTo>
                  <a:lnTo>
                    <a:pt x="0" y="386804"/>
                  </a:lnTo>
                  <a:close/>
                </a:path>
              </a:pathLst>
            </a:custGeom>
            <a:solidFill>
              <a:srgbClr val="7B0000"/>
            </a:solidFill>
          </p:spPr>
          <p:txBody>
            <a:bodyPr/>
            <a:lstStyle/>
            <a:p>
              <a:endParaRPr lang="en-US"/>
            </a:p>
          </p:txBody>
        </p:sp>
        <p:sp>
          <p:nvSpPr>
            <p:cNvPr id="14" name="TextBox 14"/>
            <p:cNvSpPr txBox="1"/>
            <p:nvPr/>
          </p:nvSpPr>
          <p:spPr>
            <a:xfrm>
              <a:off x="0" y="-38100"/>
              <a:ext cx="3140461" cy="42490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28700" y="990600"/>
            <a:ext cx="16017892" cy="1098550"/>
          </a:xfrm>
          <a:prstGeom prst="rect">
            <a:avLst/>
          </a:prstGeom>
        </p:spPr>
        <p:txBody>
          <a:bodyPr lIns="0" tIns="0" rIns="0" bIns="0" rtlCol="0" anchor="t">
            <a:spAutoFit/>
          </a:bodyPr>
          <a:lstStyle/>
          <a:p>
            <a:pPr>
              <a:lnSpc>
                <a:spcPts val="8749"/>
              </a:lnSpc>
            </a:pPr>
            <a:r>
              <a:rPr lang="en-US" sz="6999">
                <a:solidFill>
                  <a:srgbClr val="9F0202"/>
                </a:solidFill>
                <a:latin typeface="Montserrat Ultra-Bold"/>
              </a:rPr>
              <a:t>911 Call and Dispatch Procedures</a:t>
            </a:r>
          </a:p>
        </p:txBody>
      </p:sp>
      <p:sp>
        <p:nvSpPr>
          <p:cNvPr id="16" name="TextBox 16"/>
          <p:cNvSpPr txBox="1"/>
          <p:nvPr/>
        </p:nvSpPr>
        <p:spPr>
          <a:xfrm>
            <a:off x="2071117" y="2801298"/>
            <a:ext cx="6248359" cy="790212"/>
          </a:xfrm>
          <a:prstGeom prst="rect">
            <a:avLst/>
          </a:prstGeom>
        </p:spPr>
        <p:txBody>
          <a:bodyPr lIns="0" tIns="0" rIns="0" bIns="0" rtlCol="0" anchor="t">
            <a:spAutoFit/>
          </a:bodyPr>
          <a:lstStyle/>
          <a:p>
            <a:pPr>
              <a:lnSpc>
                <a:spcPts val="3169"/>
              </a:lnSpc>
              <a:spcBef>
                <a:spcPct val="0"/>
              </a:spcBef>
            </a:pPr>
            <a:r>
              <a:rPr lang="en-US" sz="2264">
                <a:solidFill>
                  <a:srgbClr val="FFFFFF"/>
                </a:solidFill>
                <a:latin typeface="Montserrat Classic"/>
              </a:rPr>
              <a:t>Incident is Dispatched to Local Responders from the 911 Center</a:t>
            </a:r>
          </a:p>
        </p:txBody>
      </p:sp>
      <p:sp>
        <p:nvSpPr>
          <p:cNvPr id="17" name="TextBox 17"/>
          <p:cNvSpPr txBox="1"/>
          <p:nvPr/>
        </p:nvSpPr>
        <p:spPr>
          <a:xfrm>
            <a:off x="2006273" y="3939097"/>
            <a:ext cx="6840293" cy="4296817"/>
          </a:xfrm>
          <a:prstGeom prst="rect">
            <a:avLst/>
          </a:prstGeom>
        </p:spPr>
        <p:txBody>
          <a:bodyPr lIns="0" tIns="0" rIns="0" bIns="0" rtlCol="0" anchor="t">
            <a:spAutoFit/>
          </a:bodyPr>
          <a:lstStyle/>
          <a:p>
            <a:pPr marL="792931" lvl="2" indent="-264310">
              <a:lnSpc>
                <a:spcPts val="2570"/>
              </a:lnSpc>
              <a:buFont typeface="Arial"/>
              <a:buChar char="⚬"/>
            </a:pPr>
            <a:r>
              <a:rPr lang="en-US" sz="1836" dirty="0">
                <a:solidFill>
                  <a:srgbClr val="000000"/>
                </a:solidFill>
                <a:latin typeface="Montserrat Classic"/>
              </a:rPr>
              <a:t>Dispatched via radio and text/computer pages</a:t>
            </a:r>
          </a:p>
          <a:p>
            <a:pPr marL="792931" lvl="2" indent="-264310">
              <a:lnSpc>
                <a:spcPts val="2570"/>
              </a:lnSpc>
              <a:buFont typeface="Arial"/>
              <a:buChar char="⚬"/>
            </a:pPr>
            <a:r>
              <a:rPr lang="en-US" sz="1836" dirty="0">
                <a:solidFill>
                  <a:srgbClr val="000000"/>
                </a:solidFill>
                <a:latin typeface="Montserrat Classic"/>
              </a:rPr>
              <a:t>Initial dispatch would be:</a:t>
            </a:r>
          </a:p>
          <a:p>
            <a:pPr marL="1189396" lvl="3" indent="-297349">
              <a:lnSpc>
                <a:spcPts val="2570"/>
              </a:lnSpc>
              <a:buFont typeface="Arial"/>
              <a:buChar char="￭"/>
            </a:pPr>
            <a:r>
              <a:rPr lang="en-US" sz="1836" dirty="0">
                <a:solidFill>
                  <a:srgbClr val="000000"/>
                </a:solidFill>
                <a:latin typeface="Montserrat Classic"/>
              </a:rPr>
              <a:t>Level 4 response:</a:t>
            </a:r>
          </a:p>
          <a:p>
            <a:pPr marL="1585861" lvl="4" indent="-317172">
              <a:lnSpc>
                <a:spcPts val="2570"/>
              </a:lnSpc>
              <a:buFont typeface="Arial"/>
              <a:buChar char="•"/>
            </a:pPr>
            <a:r>
              <a:rPr lang="en-US" sz="1836" dirty="0">
                <a:solidFill>
                  <a:srgbClr val="000000"/>
                </a:solidFill>
                <a:latin typeface="Montserrat Classic"/>
              </a:rPr>
              <a:t>4 Engines</a:t>
            </a:r>
          </a:p>
          <a:p>
            <a:pPr marL="1585861" lvl="4" indent="-317172">
              <a:lnSpc>
                <a:spcPts val="2570"/>
              </a:lnSpc>
              <a:buFont typeface="Arial"/>
              <a:buChar char="•"/>
            </a:pPr>
            <a:r>
              <a:rPr lang="en-US" sz="1836" dirty="0">
                <a:solidFill>
                  <a:srgbClr val="000000"/>
                </a:solidFill>
                <a:latin typeface="Montserrat Classic"/>
              </a:rPr>
              <a:t>2 Ladders</a:t>
            </a:r>
          </a:p>
          <a:p>
            <a:pPr marL="1585861" lvl="4" indent="-317172">
              <a:lnSpc>
                <a:spcPts val="2570"/>
              </a:lnSpc>
              <a:buFont typeface="Arial"/>
              <a:buChar char="•"/>
            </a:pPr>
            <a:r>
              <a:rPr lang="en-US" sz="1836" dirty="0">
                <a:solidFill>
                  <a:srgbClr val="000000"/>
                </a:solidFill>
                <a:latin typeface="Montserrat Classic"/>
              </a:rPr>
              <a:t>Rescue</a:t>
            </a:r>
          </a:p>
          <a:p>
            <a:pPr marL="1585861" lvl="4" indent="-317172">
              <a:lnSpc>
                <a:spcPts val="2570"/>
              </a:lnSpc>
              <a:buFont typeface="Arial"/>
              <a:buChar char="•"/>
            </a:pPr>
            <a:r>
              <a:rPr lang="en-US" sz="1836" dirty="0">
                <a:solidFill>
                  <a:srgbClr val="000000"/>
                </a:solidFill>
                <a:latin typeface="Montserrat Classic"/>
              </a:rPr>
              <a:t>New Castle County and Kent County Haz-Mat </a:t>
            </a:r>
            <a:r>
              <a:rPr lang="en-US" sz="1836" dirty="0" err="1">
                <a:solidFill>
                  <a:srgbClr val="000000"/>
                </a:solidFill>
                <a:latin typeface="Montserrat Classic"/>
              </a:rPr>
              <a:t>Decon</a:t>
            </a:r>
            <a:r>
              <a:rPr lang="en-US" sz="1836" dirty="0">
                <a:solidFill>
                  <a:srgbClr val="000000"/>
                </a:solidFill>
                <a:latin typeface="Montserrat Classic"/>
              </a:rPr>
              <a:t> Teams</a:t>
            </a:r>
          </a:p>
          <a:p>
            <a:pPr marL="1585861" lvl="4" indent="-317172">
              <a:lnSpc>
                <a:spcPts val="2570"/>
              </a:lnSpc>
              <a:buFont typeface="Arial"/>
              <a:buChar char="•"/>
            </a:pPr>
            <a:r>
              <a:rPr lang="en-US" sz="1836" dirty="0">
                <a:solidFill>
                  <a:srgbClr val="000000"/>
                </a:solidFill>
                <a:latin typeface="Montserrat Classic"/>
              </a:rPr>
              <a:t>DNREC Emergency Response Team</a:t>
            </a:r>
          </a:p>
          <a:p>
            <a:pPr marL="792931" lvl="2" indent="-264310">
              <a:lnSpc>
                <a:spcPts val="2570"/>
              </a:lnSpc>
              <a:buFont typeface="Arial"/>
              <a:buChar char="⚬"/>
            </a:pPr>
            <a:r>
              <a:rPr lang="en-US" sz="1836" dirty="0">
                <a:solidFill>
                  <a:srgbClr val="000000"/>
                </a:solidFill>
                <a:latin typeface="Montserrat Classic"/>
              </a:rPr>
              <a:t>Local Law Enforcement Also Notified</a:t>
            </a:r>
          </a:p>
          <a:p>
            <a:pPr marL="792931" lvl="2" indent="-264310">
              <a:lnSpc>
                <a:spcPts val="2570"/>
              </a:lnSpc>
              <a:spcBef>
                <a:spcPct val="0"/>
              </a:spcBef>
              <a:buFont typeface="Arial"/>
              <a:buChar char="⚬"/>
            </a:pPr>
            <a:r>
              <a:rPr lang="en-US" sz="1836" dirty="0">
                <a:solidFill>
                  <a:srgbClr val="000000"/>
                </a:solidFill>
                <a:latin typeface="Montserrat Classic"/>
              </a:rPr>
              <a:t>Depending on additional information obtained notifications would then be made administrative staff and emergency management.</a:t>
            </a:r>
          </a:p>
        </p:txBody>
      </p:sp>
      <p:sp>
        <p:nvSpPr>
          <p:cNvPr id="18" name="TextBox 18"/>
          <p:cNvSpPr txBox="1"/>
          <p:nvPr/>
        </p:nvSpPr>
        <p:spPr>
          <a:xfrm>
            <a:off x="10118249" y="2819495"/>
            <a:ext cx="6794957" cy="763270"/>
          </a:xfrm>
          <a:prstGeom prst="rect">
            <a:avLst/>
          </a:prstGeom>
        </p:spPr>
        <p:txBody>
          <a:bodyPr lIns="0" tIns="0" rIns="0" bIns="0" rtlCol="0" anchor="t">
            <a:spAutoFit/>
          </a:bodyPr>
          <a:lstStyle/>
          <a:p>
            <a:pPr>
              <a:lnSpc>
                <a:spcPts val="3079"/>
              </a:lnSpc>
              <a:spcBef>
                <a:spcPct val="0"/>
              </a:spcBef>
            </a:pPr>
            <a:r>
              <a:rPr lang="en-US" sz="2199">
                <a:solidFill>
                  <a:srgbClr val="FFFFFF"/>
                </a:solidFill>
                <a:latin typeface="Montserrat Classic"/>
              </a:rPr>
              <a:t>911 Center attempts to obtain additional information and make notification as they can:</a:t>
            </a:r>
          </a:p>
        </p:txBody>
      </p:sp>
      <p:sp>
        <p:nvSpPr>
          <p:cNvPr id="19" name="TextBox 19"/>
          <p:cNvSpPr txBox="1"/>
          <p:nvPr/>
        </p:nvSpPr>
        <p:spPr>
          <a:xfrm>
            <a:off x="9750120" y="3939097"/>
            <a:ext cx="6840293" cy="2582257"/>
          </a:xfrm>
          <a:prstGeom prst="rect">
            <a:avLst/>
          </a:prstGeom>
        </p:spPr>
        <p:txBody>
          <a:bodyPr lIns="0" tIns="0" rIns="0" bIns="0" rtlCol="0" anchor="t">
            <a:spAutoFit/>
          </a:bodyPr>
          <a:lstStyle/>
          <a:p>
            <a:pPr marL="792931" lvl="2" indent="-264310">
              <a:lnSpc>
                <a:spcPts val="2570"/>
              </a:lnSpc>
              <a:buFont typeface="Arial"/>
              <a:buChar char="⚬"/>
            </a:pPr>
            <a:r>
              <a:rPr lang="en-US" sz="1836">
                <a:solidFill>
                  <a:srgbClr val="000000"/>
                </a:solidFill>
                <a:latin typeface="Montserrat Classic"/>
              </a:rPr>
              <a:t>Make contact with railroad to stop additional trains and have company leadership respond.</a:t>
            </a:r>
          </a:p>
          <a:p>
            <a:pPr marL="792931" lvl="2" indent="-264310">
              <a:lnSpc>
                <a:spcPts val="2570"/>
              </a:lnSpc>
              <a:buFont typeface="Arial"/>
              <a:buChar char="⚬"/>
            </a:pPr>
            <a:r>
              <a:rPr lang="en-US" sz="1836">
                <a:solidFill>
                  <a:srgbClr val="000000"/>
                </a:solidFill>
                <a:latin typeface="Montserrat Classic"/>
              </a:rPr>
              <a:t>Get additional information on what is being transported,  train car information, labels or placards, (AskRail *will be covered later), scale of derailment, leaking contents?.</a:t>
            </a:r>
          </a:p>
          <a:p>
            <a:pPr marL="792931" lvl="2" indent="-264310">
              <a:lnSpc>
                <a:spcPts val="2570"/>
              </a:lnSpc>
              <a:spcBef>
                <a:spcPct val="0"/>
              </a:spcBef>
              <a:buFont typeface="Arial"/>
              <a:buChar char="⚬"/>
            </a:pPr>
            <a:r>
              <a:rPr lang="en-US" sz="1836">
                <a:solidFill>
                  <a:srgbClr val="000000"/>
                </a:solidFill>
                <a:latin typeface="Montserrat Classic"/>
              </a:rPr>
              <a:t>Providing additional resources as requested by incident commander.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a:off x="9966092" y="-930795"/>
            <a:ext cx="14586417" cy="12631179"/>
            <a:chOff x="0" y="0"/>
            <a:chExt cx="4282440" cy="3708400"/>
          </a:xfrm>
        </p:grpSpPr>
        <p:sp>
          <p:nvSpPr>
            <p:cNvPr id="4" name="Freeform 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4341" r="-4341"/>
              </a:stretch>
            </a:blipFill>
          </p:spPr>
          <p:txBody>
            <a:bodyPr/>
            <a:lstStyle/>
            <a:p>
              <a:endParaRPr lang="en-US"/>
            </a:p>
          </p:txBody>
        </p:sp>
      </p:grpSp>
      <p:grpSp>
        <p:nvGrpSpPr>
          <p:cNvPr id="5" name="Group 5"/>
          <p:cNvGrpSpPr/>
          <p:nvPr/>
        </p:nvGrpSpPr>
        <p:grpSpPr>
          <a:xfrm rot="-1786566">
            <a:off x="11837044" y="4740050"/>
            <a:ext cx="675081" cy="7675978"/>
            <a:chOff x="0" y="0"/>
            <a:chExt cx="177799" cy="2021657"/>
          </a:xfrm>
        </p:grpSpPr>
        <p:sp>
          <p:nvSpPr>
            <p:cNvPr id="6" name="Freeform 6"/>
            <p:cNvSpPr/>
            <p:nvPr/>
          </p:nvSpPr>
          <p:spPr>
            <a:xfrm>
              <a:off x="0" y="0"/>
              <a:ext cx="177799" cy="2021657"/>
            </a:xfrm>
            <a:custGeom>
              <a:avLst/>
              <a:gdLst/>
              <a:ahLst/>
              <a:cxnLst/>
              <a:rect l="l" t="t" r="r" b="b"/>
              <a:pathLst>
                <a:path w="177799" h="2021657">
                  <a:moveTo>
                    <a:pt x="0" y="0"/>
                  </a:moveTo>
                  <a:lnTo>
                    <a:pt x="177799" y="0"/>
                  </a:lnTo>
                  <a:lnTo>
                    <a:pt x="177799" y="2021657"/>
                  </a:lnTo>
                  <a:lnTo>
                    <a:pt x="0" y="2021657"/>
                  </a:lnTo>
                  <a:close/>
                </a:path>
              </a:pathLst>
            </a:custGeom>
            <a:solidFill>
              <a:srgbClr val="7B0000"/>
            </a:solidFill>
          </p:spPr>
          <p:txBody>
            <a:bodyPr/>
            <a:lstStyle/>
            <a:p>
              <a:endParaRPr lang="en-US"/>
            </a:p>
          </p:txBody>
        </p:sp>
        <p:sp>
          <p:nvSpPr>
            <p:cNvPr id="7" name="TextBox 7"/>
            <p:cNvSpPr txBox="1"/>
            <p:nvPr/>
          </p:nvSpPr>
          <p:spPr>
            <a:xfrm>
              <a:off x="0" y="-57150"/>
              <a:ext cx="177799" cy="207880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793830">
            <a:off x="11743299" y="-1249035"/>
            <a:ext cx="675081" cy="7311247"/>
            <a:chOff x="0" y="0"/>
            <a:chExt cx="177799" cy="1925596"/>
          </a:xfrm>
        </p:grpSpPr>
        <p:sp>
          <p:nvSpPr>
            <p:cNvPr id="9" name="Freeform 9"/>
            <p:cNvSpPr/>
            <p:nvPr/>
          </p:nvSpPr>
          <p:spPr>
            <a:xfrm>
              <a:off x="0" y="0"/>
              <a:ext cx="177799" cy="1925596"/>
            </a:xfrm>
            <a:custGeom>
              <a:avLst/>
              <a:gdLst/>
              <a:ahLst/>
              <a:cxnLst/>
              <a:rect l="l" t="t" r="r" b="b"/>
              <a:pathLst>
                <a:path w="177799" h="1925596">
                  <a:moveTo>
                    <a:pt x="0" y="0"/>
                  </a:moveTo>
                  <a:lnTo>
                    <a:pt x="177799" y="0"/>
                  </a:lnTo>
                  <a:lnTo>
                    <a:pt x="177799" y="1925596"/>
                  </a:lnTo>
                  <a:lnTo>
                    <a:pt x="0" y="1925596"/>
                  </a:lnTo>
                  <a:close/>
                </a:path>
              </a:pathLst>
            </a:custGeom>
            <a:solidFill>
              <a:srgbClr val="7B0000"/>
            </a:solidFill>
          </p:spPr>
          <p:txBody>
            <a:bodyPr/>
            <a:lstStyle/>
            <a:p>
              <a:endParaRPr lang="en-US"/>
            </a:p>
          </p:txBody>
        </p:sp>
        <p:sp>
          <p:nvSpPr>
            <p:cNvPr id="10" name="TextBox 10"/>
            <p:cNvSpPr txBox="1"/>
            <p:nvPr/>
          </p:nvSpPr>
          <p:spPr>
            <a:xfrm>
              <a:off x="0" y="-57150"/>
              <a:ext cx="177799" cy="1982746"/>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19175" y="9701456"/>
            <a:ext cx="3086100" cy="230009"/>
            <a:chOff x="0" y="0"/>
            <a:chExt cx="812800" cy="60579"/>
          </a:xfrm>
        </p:grpSpPr>
        <p:sp>
          <p:nvSpPr>
            <p:cNvPr id="12" name="Freeform 12"/>
            <p:cNvSpPr/>
            <p:nvPr/>
          </p:nvSpPr>
          <p:spPr>
            <a:xfrm>
              <a:off x="0" y="0"/>
              <a:ext cx="812800" cy="60579"/>
            </a:xfrm>
            <a:custGeom>
              <a:avLst/>
              <a:gdLst/>
              <a:ahLst/>
              <a:cxnLst/>
              <a:rect l="l" t="t" r="r" b="b"/>
              <a:pathLst>
                <a:path w="812800" h="60579">
                  <a:moveTo>
                    <a:pt x="0" y="0"/>
                  </a:moveTo>
                  <a:lnTo>
                    <a:pt x="812800" y="0"/>
                  </a:lnTo>
                  <a:lnTo>
                    <a:pt x="812800" y="60579"/>
                  </a:lnTo>
                  <a:lnTo>
                    <a:pt x="0" y="60579"/>
                  </a:lnTo>
                  <a:close/>
                </a:path>
              </a:pathLst>
            </a:custGeom>
            <a:solidFill>
              <a:srgbClr val="000000"/>
            </a:solidFill>
          </p:spPr>
          <p:txBody>
            <a:bodyPr/>
            <a:lstStyle/>
            <a:p>
              <a:endParaRPr lang="en-US"/>
            </a:p>
          </p:txBody>
        </p:sp>
        <p:sp>
          <p:nvSpPr>
            <p:cNvPr id="13" name="TextBox 13"/>
            <p:cNvSpPr txBox="1"/>
            <p:nvPr/>
          </p:nvSpPr>
          <p:spPr>
            <a:xfrm>
              <a:off x="0" y="-57150"/>
              <a:ext cx="812800" cy="11772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4048904" y="7129547"/>
            <a:ext cx="2896984" cy="2896984"/>
          </a:xfrm>
          <a:custGeom>
            <a:avLst/>
            <a:gdLst/>
            <a:ahLst/>
            <a:cxnLst/>
            <a:rect l="l" t="t" r="r" b="b"/>
            <a:pathLst>
              <a:path w="2896984" h="2896984">
                <a:moveTo>
                  <a:pt x="0" y="0"/>
                </a:moveTo>
                <a:lnTo>
                  <a:pt x="2896984" y="0"/>
                </a:lnTo>
                <a:lnTo>
                  <a:pt x="2896984" y="2896984"/>
                </a:lnTo>
                <a:lnTo>
                  <a:pt x="0" y="2896984"/>
                </a:lnTo>
                <a:lnTo>
                  <a:pt x="0" y="0"/>
                </a:lnTo>
                <a:close/>
              </a:path>
            </a:pathLst>
          </a:custGeom>
          <a:blipFill>
            <a:blip r:embed="rId4"/>
            <a:stretch>
              <a:fillRect/>
            </a:stretch>
          </a:blipFill>
        </p:spPr>
        <p:txBody>
          <a:bodyPr/>
          <a:lstStyle/>
          <a:p>
            <a:endParaRPr lang="en-US"/>
          </a:p>
        </p:txBody>
      </p:sp>
      <p:sp>
        <p:nvSpPr>
          <p:cNvPr id="15" name="Freeform 15"/>
          <p:cNvSpPr/>
          <p:nvPr/>
        </p:nvSpPr>
        <p:spPr>
          <a:xfrm>
            <a:off x="7464290" y="7862507"/>
            <a:ext cx="2445514" cy="1838949"/>
          </a:xfrm>
          <a:custGeom>
            <a:avLst/>
            <a:gdLst/>
            <a:ahLst/>
            <a:cxnLst/>
            <a:rect l="l" t="t" r="r" b="b"/>
            <a:pathLst>
              <a:path w="2445514" h="1838949">
                <a:moveTo>
                  <a:pt x="0" y="0"/>
                </a:moveTo>
                <a:lnTo>
                  <a:pt x="2445514" y="0"/>
                </a:lnTo>
                <a:lnTo>
                  <a:pt x="2445514" y="1838949"/>
                </a:lnTo>
                <a:lnTo>
                  <a:pt x="0" y="1838949"/>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1028700" y="1482725"/>
            <a:ext cx="9519102" cy="1871567"/>
          </a:xfrm>
          <a:prstGeom prst="rect">
            <a:avLst/>
          </a:prstGeom>
        </p:spPr>
        <p:txBody>
          <a:bodyPr lIns="0" tIns="0" rIns="0" bIns="0" rtlCol="0" anchor="t">
            <a:spAutoFit/>
          </a:bodyPr>
          <a:lstStyle/>
          <a:p>
            <a:pPr>
              <a:lnSpc>
                <a:spcPts val="4992"/>
              </a:lnSpc>
              <a:spcBef>
                <a:spcPct val="0"/>
              </a:spcBef>
            </a:pPr>
            <a:r>
              <a:rPr lang="en-US" sz="3566">
                <a:solidFill>
                  <a:srgbClr val="9F0202"/>
                </a:solidFill>
                <a:latin typeface="Montserrat Classic"/>
              </a:rPr>
              <a:t>Although every incident will be unique, these are some of the main objectives during the initial response</a:t>
            </a:r>
          </a:p>
        </p:txBody>
      </p:sp>
      <p:sp>
        <p:nvSpPr>
          <p:cNvPr id="17" name="TextBox 17"/>
          <p:cNvSpPr txBox="1"/>
          <p:nvPr/>
        </p:nvSpPr>
        <p:spPr>
          <a:xfrm>
            <a:off x="1028700" y="460375"/>
            <a:ext cx="7658347" cy="1098550"/>
          </a:xfrm>
          <a:prstGeom prst="rect">
            <a:avLst/>
          </a:prstGeom>
        </p:spPr>
        <p:txBody>
          <a:bodyPr lIns="0" tIns="0" rIns="0" bIns="0" rtlCol="0" anchor="t">
            <a:spAutoFit/>
          </a:bodyPr>
          <a:lstStyle/>
          <a:p>
            <a:pPr>
              <a:lnSpc>
                <a:spcPts val="8749"/>
              </a:lnSpc>
            </a:pPr>
            <a:r>
              <a:rPr lang="en-US" sz="6999">
                <a:solidFill>
                  <a:srgbClr val="9F0202"/>
                </a:solidFill>
                <a:latin typeface="Montserrat Ultra-Bold"/>
              </a:rPr>
              <a:t>Initial Response</a:t>
            </a:r>
          </a:p>
        </p:txBody>
      </p:sp>
      <p:sp>
        <p:nvSpPr>
          <p:cNvPr id="18" name="TextBox 18"/>
          <p:cNvSpPr txBox="1"/>
          <p:nvPr/>
        </p:nvSpPr>
        <p:spPr>
          <a:xfrm>
            <a:off x="1019175" y="3530382"/>
            <a:ext cx="8956442" cy="4447129"/>
          </a:xfrm>
          <a:prstGeom prst="rect">
            <a:avLst/>
          </a:prstGeom>
        </p:spPr>
        <p:txBody>
          <a:bodyPr lIns="0" tIns="0" rIns="0" bIns="0" rtlCol="0" anchor="t">
            <a:spAutoFit/>
          </a:bodyPr>
          <a:lstStyle/>
          <a:p>
            <a:pPr marL="454041" lvl="1" indent="-227021" algn="just">
              <a:lnSpc>
                <a:spcPts val="2944"/>
              </a:lnSpc>
              <a:buFont typeface="Arial"/>
              <a:buChar char="•"/>
            </a:pPr>
            <a:r>
              <a:rPr lang="en-US" sz="2103">
                <a:solidFill>
                  <a:srgbClr val="000000"/>
                </a:solidFill>
                <a:latin typeface="Montserrat Classic"/>
              </a:rPr>
              <a:t>Establish command,</a:t>
            </a:r>
          </a:p>
          <a:p>
            <a:pPr marL="454041" lvl="1" indent="-227021" algn="just">
              <a:lnSpc>
                <a:spcPts val="2944"/>
              </a:lnSpc>
              <a:buFont typeface="Arial"/>
              <a:buChar char="•"/>
            </a:pPr>
            <a:r>
              <a:rPr lang="en-US" sz="2103">
                <a:solidFill>
                  <a:srgbClr val="000000"/>
                </a:solidFill>
                <a:latin typeface="Montserrat Classic"/>
              </a:rPr>
              <a:t>Determine the nature and scope of the Incident, </a:t>
            </a:r>
          </a:p>
          <a:p>
            <a:pPr marL="454041" lvl="1" indent="-227021" algn="just">
              <a:lnSpc>
                <a:spcPts val="2944"/>
              </a:lnSpc>
              <a:buFont typeface="Arial"/>
              <a:buChar char="•"/>
            </a:pPr>
            <a:r>
              <a:rPr lang="en-US" sz="2103">
                <a:solidFill>
                  <a:srgbClr val="000000"/>
                </a:solidFill>
                <a:latin typeface="Montserrat Classic"/>
              </a:rPr>
              <a:t>Determine the presence of immediate life hazards,</a:t>
            </a:r>
          </a:p>
          <a:p>
            <a:pPr marL="454041" lvl="1" indent="-227021" algn="just">
              <a:lnSpc>
                <a:spcPts val="2944"/>
              </a:lnSpc>
              <a:buFont typeface="Arial"/>
              <a:buChar char="•"/>
            </a:pPr>
            <a:r>
              <a:rPr lang="en-US" sz="2103">
                <a:solidFill>
                  <a:srgbClr val="000000"/>
                </a:solidFill>
                <a:latin typeface="Montserrat Classic"/>
              </a:rPr>
              <a:t>Determine the number and status of any passengers,</a:t>
            </a:r>
          </a:p>
          <a:p>
            <a:pPr marL="454041" lvl="1" indent="-227021" algn="just">
              <a:lnSpc>
                <a:spcPts val="2944"/>
              </a:lnSpc>
              <a:buFont typeface="Arial"/>
              <a:buChar char="•"/>
            </a:pPr>
            <a:r>
              <a:rPr lang="en-US" sz="2103">
                <a:solidFill>
                  <a:srgbClr val="000000"/>
                </a:solidFill>
                <a:latin typeface="Montserrat Classic"/>
              </a:rPr>
              <a:t>Determine the presence of hazardous materials,</a:t>
            </a:r>
          </a:p>
          <a:p>
            <a:pPr marL="454041" lvl="1" indent="-227021" algn="just">
              <a:lnSpc>
                <a:spcPts val="2944"/>
              </a:lnSpc>
              <a:buFont typeface="Arial"/>
              <a:buChar char="•"/>
            </a:pPr>
            <a:r>
              <a:rPr lang="en-US" sz="2103">
                <a:solidFill>
                  <a:srgbClr val="000000"/>
                </a:solidFill>
                <a:latin typeface="Montserrat Classic"/>
              </a:rPr>
              <a:t>Determine the need for additional units and access points</a:t>
            </a:r>
          </a:p>
          <a:p>
            <a:pPr marL="454041" lvl="1" indent="-227021" algn="just">
              <a:lnSpc>
                <a:spcPts val="2944"/>
              </a:lnSpc>
              <a:buFont typeface="Arial"/>
              <a:buChar char="•"/>
            </a:pPr>
            <a:r>
              <a:rPr lang="en-US" sz="2103">
                <a:solidFill>
                  <a:srgbClr val="000000"/>
                </a:solidFill>
                <a:latin typeface="Montserrat Classic"/>
              </a:rPr>
              <a:t>Make contact with train engineer or conductor.</a:t>
            </a:r>
          </a:p>
          <a:p>
            <a:pPr marL="454041" lvl="1" indent="-227021" algn="just">
              <a:lnSpc>
                <a:spcPts val="2944"/>
              </a:lnSpc>
              <a:buFont typeface="Arial"/>
              <a:buChar char="•"/>
            </a:pPr>
            <a:r>
              <a:rPr lang="en-US" sz="2103">
                <a:solidFill>
                  <a:srgbClr val="000000"/>
                </a:solidFill>
                <a:latin typeface="Montserrat Classic"/>
              </a:rPr>
              <a:t>Attempt to identify hazardous materials that have spilled or leaked</a:t>
            </a:r>
          </a:p>
          <a:p>
            <a:pPr marL="454041" lvl="1" indent="-227021" algn="just">
              <a:lnSpc>
                <a:spcPts val="2944"/>
              </a:lnSpc>
              <a:buFont typeface="Arial"/>
              <a:buChar char="•"/>
            </a:pPr>
            <a:r>
              <a:rPr lang="en-US" sz="2103">
                <a:solidFill>
                  <a:srgbClr val="000000"/>
                </a:solidFill>
                <a:latin typeface="Montserrat Classic"/>
              </a:rPr>
              <a:t>Determine initial isolation distances and public protective actions if necessary </a:t>
            </a:r>
          </a:p>
          <a:p>
            <a:pPr algn="just">
              <a:lnSpc>
                <a:spcPts val="2944"/>
              </a:lnSpc>
            </a:pPr>
            <a:endParaRPr lang="en-US" sz="2103">
              <a:solidFill>
                <a:srgbClr val="000000"/>
              </a:solidFill>
              <a:latin typeface="Montserrat Classic"/>
            </a:endParaRPr>
          </a:p>
        </p:txBody>
      </p:sp>
    </p:spTree>
    <p:extLst>
      <p:ext uri="{BB962C8B-B14F-4D97-AF65-F5344CB8AC3E}">
        <p14:creationId xmlns:p14="http://schemas.microsoft.com/office/powerpoint/2010/main" val="1965594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a:off x="-6641323" y="0"/>
            <a:ext cx="15785323" cy="10788631"/>
            <a:chOff x="0" y="0"/>
            <a:chExt cx="5508856" cy="3765081"/>
          </a:xfrm>
        </p:grpSpPr>
        <p:sp>
          <p:nvSpPr>
            <p:cNvPr id="4" name="Freeform 4"/>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F1945B"/>
            </a:solidFill>
          </p:spPr>
          <p:txBody>
            <a:bodyPr/>
            <a:lstStyle/>
            <a:p>
              <a:endParaRPr lang="en-US"/>
            </a:p>
          </p:txBody>
        </p:sp>
        <p:sp>
          <p:nvSpPr>
            <p:cNvPr id="5" name="Freeform 5"/>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3"/>
              <a:stretch>
                <a:fillRect l="-15091" r="-15091"/>
              </a:stretch>
            </a:blipFill>
          </p:spPr>
          <p:txBody>
            <a:bodyPr/>
            <a:lstStyle/>
            <a:p>
              <a:endParaRPr lang="en-US"/>
            </a:p>
          </p:txBody>
        </p:sp>
      </p:grpSp>
      <p:grpSp>
        <p:nvGrpSpPr>
          <p:cNvPr id="6" name="Group 6"/>
          <p:cNvGrpSpPr/>
          <p:nvPr/>
        </p:nvGrpSpPr>
        <p:grpSpPr>
          <a:xfrm rot="-1786566">
            <a:off x="6724636" y="1589036"/>
            <a:ext cx="675081" cy="10114620"/>
            <a:chOff x="0" y="0"/>
            <a:chExt cx="177799" cy="2663933"/>
          </a:xfrm>
        </p:grpSpPr>
        <p:sp>
          <p:nvSpPr>
            <p:cNvPr id="7" name="Freeform 7"/>
            <p:cNvSpPr/>
            <p:nvPr/>
          </p:nvSpPr>
          <p:spPr>
            <a:xfrm>
              <a:off x="0" y="0"/>
              <a:ext cx="177799" cy="2663933"/>
            </a:xfrm>
            <a:custGeom>
              <a:avLst/>
              <a:gdLst/>
              <a:ahLst/>
              <a:cxnLst/>
              <a:rect l="l" t="t" r="r" b="b"/>
              <a:pathLst>
                <a:path w="177799" h="2663933">
                  <a:moveTo>
                    <a:pt x="0" y="0"/>
                  </a:moveTo>
                  <a:lnTo>
                    <a:pt x="177799" y="0"/>
                  </a:lnTo>
                  <a:lnTo>
                    <a:pt x="177799" y="2663933"/>
                  </a:lnTo>
                  <a:lnTo>
                    <a:pt x="0" y="2663933"/>
                  </a:lnTo>
                  <a:close/>
                </a:path>
              </a:pathLst>
            </a:custGeom>
            <a:solidFill>
              <a:srgbClr val="7B0000"/>
            </a:solidFill>
          </p:spPr>
          <p:txBody>
            <a:bodyPr/>
            <a:lstStyle/>
            <a:p>
              <a:endParaRPr lang="en-US"/>
            </a:p>
          </p:txBody>
        </p:sp>
        <p:sp>
          <p:nvSpPr>
            <p:cNvPr id="8" name="TextBox 8"/>
            <p:cNvSpPr txBox="1"/>
            <p:nvPr/>
          </p:nvSpPr>
          <p:spPr>
            <a:xfrm>
              <a:off x="0" y="-38100"/>
              <a:ext cx="177799" cy="270203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6566">
            <a:off x="3520944" y="-333487"/>
            <a:ext cx="675081" cy="2724374"/>
            <a:chOff x="0" y="0"/>
            <a:chExt cx="177799" cy="717531"/>
          </a:xfrm>
        </p:grpSpPr>
        <p:sp>
          <p:nvSpPr>
            <p:cNvPr id="10" name="Freeform 10"/>
            <p:cNvSpPr/>
            <p:nvPr/>
          </p:nvSpPr>
          <p:spPr>
            <a:xfrm>
              <a:off x="0" y="0"/>
              <a:ext cx="177799" cy="717531"/>
            </a:xfrm>
            <a:custGeom>
              <a:avLst/>
              <a:gdLst/>
              <a:ahLst/>
              <a:cxnLst/>
              <a:rect l="l" t="t" r="r" b="b"/>
              <a:pathLst>
                <a:path w="177799" h="717531">
                  <a:moveTo>
                    <a:pt x="0" y="0"/>
                  </a:moveTo>
                  <a:lnTo>
                    <a:pt x="177799" y="0"/>
                  </a:lnTo>
                  <a:lnTo>
                    <a:pt x="177799" y="717531"/>
                  </a:lnTo>
                  <a:lnTo>
                    <a:pt x="0" y="717531"/>
                  </a:lnTo>
                  <a:close/>
                </a:path>
              </a:pathLst>
            </a:custGeom>
            <a:solidFill>
              <a:srgbClr val="2C2726"/>
            </a:solidFill>
          </p:spPr>
          <p:txBody>
            <a:bodyPr/>
            <a:lstStyle/>
            <a:p>
              <a:endParaRPr lang="en-US"/>
            </a:p>
          </p:txBody>
        </p:sp>
        <p:sp>
          <p:nvSpPr>
            <p:cNvPr id="11" name="TextBox 11"/>
            <p:cNvSpPr txBox="1"/>
            <p:nvPr/>
          </p:nvSpPr>
          <p:spPr>
            <a:xfrm>
              <a:off x="0" y="-38100"/>
              <a:ext cx="177799" cy="755631"/>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827939" y="752415"/>
            <a:ext cx="13596426" cy="970280"/>
          </a:xfrm>
          <a:prstGeom prst="rect">
            <a:avLst/>
          </a:prstGeom>
        </p:spPr>
        <p:txBody>
          <a:bodyPr lIns="0" tIns="0" rIns="0" bIns="0" rtlCol="0" anchor="t">
            <a:spAutoFit/>
          </a:bodyPr>
          <a:lstStyle/>
          <a:p>
            <a:pPr>
              <a:lnSpc>
                <a:spcPts val="7749"/>
              </a:lnSpc>
            </a:pPr>
            <a:r>
              <a:rPr lang="en-US" sz="6199">
                <a:solidFill>
                  <a:srgbClr val="9F0202"/>
                </a:solidFill>
                <a:latin typeface="Montserrat Ultra-Bold"/>
              </a:rPr>
              <a:t>DNREC - Emergency Response </a:t>
            </a:r>
          </a:p>
        </p:txBody>
      </p:sp>
      <p:sp>
        <p:nvSpPr>
          <p:cNvPr id="13" name="TextBox 13"/>
          <p:cNvSpPr txBox="1"/>
          <p:nvPr/>
        </p:nvSpPr>
        <p:spPr>
          <a:xfrm>
            <a:off x="8746066" y="2707073"/>
            <a:ext cx="8513234" cy="4789887"/>
          </a:xfrm>
          <a:prstGeom prst="rect">
            <a:avLst/>
          </a:prstGeom>
        </p:spPr>
        <p:txBody>
          <a:bodyPr lIns="0" tIns="0" rIns="0" bIns="0" rtlCol="0" anchor="t">
            <a:spAutoFit/>
          </a:bodyPr>
          <a:lstStyle/>
          <a:p>
            <a:pPr marL="495876" lvl="1" indent="-247938">
              <a:lnSpc>
                <a:spcPts val="3215"/>
              </a:lnSpc>
              <a:buFont typeface="Arial"/>
              <a:buChar char="•"/>
            </a:pPr>
            <a:r>
              <a:rPr lang="en-US" sz="2296">
                <a:solidFill>
                  <a:srgbClr val="000000"/>
                </a:solidFill>
                <a:latin typeface="Montserrat Classic"/>
              </a:rPr>
              <a:t>All DNREC On-Scene Coordinators are trained as Hazardous Materials Specialist and trained for rail-car response.</a:t>
            </a:r>
          </a:p>
          <a:p>
            <a:pPr marL="495876" lvl="1" indent="-247938">
              <a:lnSpc>
                <a:spcPts val="3215"/>
              </a:lnSpc>
              <a:buFont typeface="Arial"/>
              <a:buChar char="•"/>
            </a:pPr>
            <a:r>
              <a:rPr lang="en-US" sz="2296">
                <a:solidFill>
                  <a:srgbClr val="000000"/>
                </a:solidFill>
                <a:latin typeface="Montserrat Classic"/>
              </a:rPr>
              <a:t>DNREC Response for rail car incidents is governed by the provisions and procedures for hazardous material responses found within the State of Delaware’s Hazardous Substance Incident Contingency Plan (aka the SERT Plan) **more on this later**</a:t>
            </a:r>
          </a:p>
          <a:p>
            <a:pPr marL="495876" lvl="1" indent="-247938">
              <a:lnSpc>
                <a:spcPts val="3215"/>
              </a:lnSpc>
              <a:buFont typeface="Arial"/>
              <a:buChar char="•"/>
            </a:pPr>
            <a:r>
              <a:rPr lang="en-US" sz="2296">
                <a:solidFill>
                  <a:srgbClr val="000000"/>
                </a:solidFill>
                <a:latin typeface="Montserrat Classic"/>
              </a:rPr>
              <a:t>NIMS/ICS DNREC would be in charge of the Hazardous Materials Branch and a key part of Unified Command and decision making process</a:t>
            </a:r>
          </a:p>
          <a:p>
            <a:pPr>
              <a:lnSpc>
                <a:spcPts val="3215"/>
              </a:lnSpc>
            </a:pPr>
            <a:endParaRPr lang="en-US" sz="2296">
              <a:solidFill>
                <a:srgbClr val="000000"/>
              </a:solidFill>
              <a:latin typeface="Montserrat Class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549909" y="2749667"/>
            <a:ext cx="6769568" cy="1004385"/>
            <a:chOff x="0" y="0"/>
            <a:chExt cx="2774844" cy="411697"/>
          </a:xfrm>
        </p:grpSpPr>
        <p:sp>
          <p:nvSpPr>
            <p:cNvPr id="4" name="Freeform 4"/>
            <p:cNvSpPr/>
            <p:nvPr/>
          </p:nvSpPr>
          <p:spPr>
            <a:xfrm>
              <a:off x="0" y="0"/>
              <a:ext cx="2774844" cy="411697"/>
            </a:xfrm>
            <a:custGeom>
              <a:avLst/>
              <a:gdLst/>
              <a:ahLst/>
              <a:cxnLst/>
              <a:rect l="l" t="t" r="r" b="b"/>
              <a:pathLst>
                <a:path w="2774844" h="411697">
                  <a:moveTo>
                    <a:pt x="0" y="0"/>
                  </a:moveTo>
                  <a:lnTo>
                    <a:pt x="2774844" y="0"/>
                  </a:lnTo>
                  <a:lnTo>
                    <a:pt x="2774844" y="411697"/>
                  </a:lnTo>
                  <a:lnTo>
                    <a:pt x="0" y="411697"/>
                  </a:lnTo>
                  <a:close/>
                </a:path>
              </a:pathLst>
            </a:custGeom>
            <a:solidFill>
              <a:srgbClr val="7B0000"/>
            </a:solidFill>
          </p:spPr>
          <p:txBody>
            <a:bodyPr/>
            <a:lstStyle/>
            <a:p>
              <a:endParaRPr lang="en-US"/>
            </a:p>
          </p:txBody>
        </p:sp>
        <p:sp>
          <p:nvSpPr>
            <p:cNvPr id="5" name="TextBox 5"/>
            <p:cNvSpPr txBox="1"/>
            <p:nvPr/>
          </p:nvSpPr>
          <p:spPr>
            <a:xfrm>
              <a:off x="0" y="-38100"/>
              <a:ext cx="2774844" cy="44979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74237" y="2645740"/>
            <a:ext cx="1212240" cy="121224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0000"/>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144000" y="2596317"/>
            <a:ext cx="1212240" cy="121224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0000"/>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857536" y="2759184"/>
            <a:ext cx="7661534" cy="943656"/>
            <a:chOff x="0" y="0"/>
            <a:chExt cx="3140461" cy="386804"/>
          </a:xfrm>
        </p:grpSpPr>
        <p:sp>
          <p:nvSpPr>
            <p:cNvPr id="13" name="Freeform 13"/>
            <p:cNvSpPr/>
            <p:nvPr/>
          </p:nvSpPr>
          <p:spPr>
            <a:xfrm>
              <a:off x="0" y="0"/>
              <a:ext cx="3140461" cy="386804"/>
            </a:xfrm>
            <a:custGeom>
              <a:avLst/>
              <a:gdLst/>
              <a:ahLst/>
              <a:cxnLst/>
              <a:rect l="l" t="t" r="r" b="b"/>
              <a:pathLst>
                <a:path w="3140461" h="386804">
                  <a:moveTo>
                    <a:pt x="0" y="0"/>
                  </a:moveTo>
                  <a:lnTo>
                    <a:pt x="3140461" y="0"/>
                  </a:lnTo>
                  <a:lnTo>
                    <a:pt x="3140461" y="386804"/>
                  </a:lnTo>
                  <a:lnTo>
                    <a:pt x="0" y="386804"/>
                  </a:lnTo>
                  <a:close/>
                </a:path>
              </a:pathLst>
            </a:custGeom>
            <a:solidFill>
              <a:srgbClr val="7B0000"/>
            </a:solidFill>
          </p:spPr>
          <p:txBody>
            <a:bodyPr/>
            <a:lstStyle/>
            <a:p>
              <a:endParaRPr lang="en-US"/>
            </a:p>
          </p:txBody>
        </p:sp>
        <p:sp>
          <p:nvSpPr>
            <p:cNvPr id="14" name="TextBox 14"/>
            <p:cNvSpPr txBox="1"/>
            <p:nvPr/>
          </p:nvSpPr>
          <p:spPr>
            <a:xfrm>
              <a:off x="0" y="-38100"/>
              <a:ext cx="3140461" cy="42490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69705" y="6326714"/>
            <a:ext cx="6769568" cy="1004385"/>
            <a:chOff x="0" y="0"/>
            <a:chExt cx="2774844" cy="411697"/>
          </a:xfrm>
        </p:grpSpPr>
        <p:sp>
          <p:nvSpPr>
            <p:cNvPr id="16" name="Freeform 16"/>
            <p:cNvSpPr/>
            <p:nvPr/>
          </p:nvSpPr>
          <p:spPr>
            <a:xfrm>
              <a:off x="0" y="0"/>
              <a:ext cx="2774844" cy="411697"/>
            </a:xfrm>
            <a:custGeom>
              <a:avLst/>
              <a:gdLst/>
              <a:ahLst/>
              <a:cxnLst/>
              <a:rect l="l" t="t" r="r" b="b"/>
              <a:pathLst>
                <a:path w="2774844" h="411697">
                  <a:moveTo>
                    <a:pt x="0" y="0"/>
                  </a:moveTo>
                  <a:lnTo>
                    <a:pt x="2774844" y="0"/>
                  </a:lnTo>
                  <a:lnTo>
                    <a:pt x="2774844" y="411697"/>
                  </a:lnTo>
                  <a:lnTo>
                    <a:pt x="0" y="411697"/>
                  </a:lnTo>
                  <a:close/>
                </a:path>
              </a:pathLst>
            </a:custGeom>
            <a:solidFill>
              <a:srgbClr val="7B0000"/>
            </a:solidFill>
          </p:spPr>
          <p:txBody>
            <a:bodyPr/>
            <a:lstStyle/>
            <a:p>
              <a:endParaRPr lang="en-US"/>
            </a:p>
          </p:txBody>
        </p:sp>
        <p:sp>
          <p:nvSpPr>
            <p:cNvPr id="17" name="TextBox 17"/>
            <p:cNvSpPr txBox="1"/>
            <p:nvPr/>
          </p:nvSpPr>
          <p:spPr>
            <a:xfrm>
              <a:off x="0" y="-38100"/>
              <a:ext cx="2774844" cy="449797"/>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794034" y="6222787"/>
            <a:ext cx="1212240" cy="121224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0000"/>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794034" y="2723320"/>
            <a:ext cx="1115306" cy="922916"/>
          </a:xfrm>
          <a:custGeom>
            <a:avLst/>
            <a:gdLst/>
            <a:ahLst/>
            <a:cxnLst/>
            <a:rect l="l" t="t" r="r" b="b"/>
            <a:pathLst>
              <a:path w="1115306" h="922916">
                <a:moveTo>
                  <a:pt x="0" y="0"/>
                </a:moveTo>
                <a:lnTo>
                  <a:pt x="1115306" y="0"/>
                </a:lnTo>
                <a:lnTo>
                  <a:pt x="1115306" y="922916"/>
                </a:lnTo>
                <a:lnTo>
                  <a:pt x="0" y="922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9369519" y="5406929"/>
            <a:ext cx="8292417" cy="4193539"/>
          </a:xfrm>
          <a:custGeom>
            <a:avLst/>
            <a:gdLst/>
            <a:ahLst/>
            <a:cxnLst/>
            <a:rect l="l" t="t" r="r" b="b"/>
            <a:pathLst>
              <a:path w="8292417" h="4193539">
                <a:moveTo>
                  <a:pt x="0" y="0"/>
                </a:moveTo>
                <a:lnTo>
                  <a:pt x="8292417" y="0"/>
                </a:lnTo>
                <a:lnTo>
                  <a:pt x="8292417" y="4193539"/>
                </a:lnTo>
                <a:lnTo>
                  <a:pt x="0" y="4193539"/>
                </a:lnTo>
                <a:lnTo>
                  <a:pt x="0" y="0"/>
                </a:lnTo>
                <a:close/>
              </a:path>
            </a:pathLst>
          </a:custGeom>
          <a:blipFill>
            <a:blip r:embed="rId5"/>
            <a:stretch>
              <a:fillRect/>
            </a:stretch>
          </a:blipFill>
        </p:spPr>
        <p:txBody>
          <a:bodyPr/>
          <a:lstStyle/>
          <a:p>
            <a:endParaRPr lang="en-US"/>
          </a:p>
        </p:txBody>
      </p:sp>
      <p:sp>
        <p:nvSpPr>
          <p:cNvPr id="23" name="Freeform 23"/>
          <p:cNvSpPr/>
          <p:nvPr/>
        </p:nvSpPr>
        <p:spPr>
          <a:xfrm>
            <a:off x="951792" y="6400342"/>
            <a:ext cx="857131" cy="857131"/>
          </a:xfrm>
          <a:custGeom>
            <a:avLst/>
            <a:gdLst/>
            <a:ahLst/>
            <a:cxnLst/>
            <a:rect l="l" t="t" r="r" b="b"/>
            <a:pathLst>
              <a:path w="857131" h="857131">
                <a:moveTo>
                  <a:pt x="0" y="0"/>
                </a:moveTo>
                <a:lnTo>
                  <a:pt x="857130" y="0"/>
                </a:lnTo>
                <a:lnTo>
                  <a:pt x="857130" y="857130"/>
                </a:lnTo>
                <a:lnTo>
                  <a:pt x="0" y="8571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9369519" y="2723320"/>
            <a:ext cx="581065" cy="1057079"/>
          </a:xfrm>
          <a:custGeom>
            <a:avLst/>
            <a:gdLst/>
            <a:ahLst/>
            <a:cxnLst/>
            <a:rect l="l" t="t" r="r" b="b"/>
            <a:pathLst>
              <a:path w="581065" h="1057079">
                <a:moveTo>
                  <a:pt x="0" y="0"/>
                </a:moveTo>
                <a:lnTo>
                  <a:pt x="581065" y="0"/>
                </a:lnTo>
                <a:lnTo>
                  <a:pt x="581065" y="1057079"/>
                </a:lnTo>
                <a:lnTo>
                  <a:pt x="0" y="10570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TextBox 25"/>
          <p:cNvSpPr txBox="1"/>
          <p:nvPr/>
        </p:nvSpPr>
        <p:spPr>
          <a:xfrm>
            <a:off x="1028700" y="990600"/>
            <a:ext cx="16230600" cy="1098550"/>
          </a:xfrm>
          <a:prstGeom prst="rect">
            <a:avLst/>
          </a:prstGeom>
        </p:spPr>
        <p:txBody>
          <a:bodyPr lIns="0" tIns="0" rIns="0" bIns="0" rtlCol="0" anchor="t">
            <a:spAutoFit/>
          </a:bodyPr>
          <a:lstStyle/>
          <a:p>
            <a:pPr>
              <a:lnSpc>
                <a:spcPts val="8749"/>
              </a:lnSpc>
            </a:pPr>
            <a:r>
              <a:rPr lang="en-US" sz="6999">
                <a:solidFill>
                  <a:srgbClr val="9F0202"/>
                </a:solidFill>
                <a:latin typeface="Montserrat Ultra-Bold"/>
              </a:rPr>
              <a:t>DNREC - Emergency Response </a:t>
            </a:r>
          </a:p>
        </p:txBody>
      </p:sp>
      <p:sp>
        <p:nvSpPr>
          <p:cNvPr id="26" name="TextBox 26"/>
          <p:cNvSpPr txBox="1"/>
          <p:nvPr/>
        </p:nvSpPr>
        <p:spPr>
          <a:xfrm>
            <a:off x="2071117" y="2801298"/>
            <a:ext cx="6248359" cy="390162"/>
          </a:xfrm>
          <a:prstGeom prst="rect">
            <a:avLst/>
          </a:prstGeom>
        </p:spPr>
        <p:txBody>
          <a:bodyPr lIns="0" tIns="0" rIns="0" bIns="0" rtlCol="0" anchor="t">
            <a:spAutoFit/>
          </a:bodyPr>
          <a:lstStyle/>
          <a:p>
            <a:pPr>
              <a:lnSpc>
                <a:spcPts val="3169"/>
              </a:lnSpc>
              <a:spcBef>
                <a:spcPct val="0"/>
              </a:spcBef>
            </a:pPr>
            <a:r>
              <a:rPr lang="en-US" sz="2264">
                <a:solidFill>
                  <a:srgbClr val="FFFFFF"/>
                </a:solidFill>
                <a:latin typeface="Montserrat Classic"/>
              </a:rPr>
              <a:t>Air Monitoring</a:t>
            </a:r>
          </a:p>
        </p:txBody>
      </p:sp>
      <p:sp>
        <p:nvSpPr>
          <p:cNvPr id="27" name="TextBox 27"/>
          <p:cNvSpPr txBox="1"/>
          <p:nvPr/>
        </p:nvSpPr>
        <p:spPr>
          <a:xfrm>
            <a:off x="2006273" y="3939097"/>
            <a:ext cx="6840293" cy="1610707"/>
          </a:xfrm>
          <a:prstGeom prst="rect">
            <a:avLst/>
          </a:prstGeom>
        </p:spPr>
        <p:txBody>
          <a:bodyPr lIns="0" tIns="0" rIns="0" bIns="0" rtlCol="0" anchor="t">
            <a:spAutoFit/>
          </a:bodyPr>
          <a:lstStyle/>
          <a:p>
            <a:pPr marL="792931" lvl="2" indent="-264310">
              <a:lnSpc>
                <a:spcPts val="2570"/>
              </a:lnSpc>
              <a:spcBef>
                <a:spcPct val="0"/>
              </a:spcBef>
              <a:buFont typeface="Arial"/>
              <a:buChar char="⚬"/>
            </a:pPr>
            <a:r>
              <a:rPr lang="en-US" sz="1836">
                <a:solidFill>
                  <a:srgbClr val="000000"/>
                </a:solidFill>
                <a:latin typeface="Montserrat Classic"/>
              </a:rPr>
              <a:t>DNREC has equipment that can monitor the air at and near the incident site. This equipment can be deployed by personnel or placed at remote locations and monitored via remote telemetry.</a:t>
            </a:r>
          </a:p>
          <a:p>
            <a:pPr>
              <a:lnSpc>
                <a:spcPts val="2570"/>
              </a:lnSpc>
              <a:spcBef>
                <a:spcPct val="0"/>
              </a:spcBef>
            </a:pPr>
            <a:endParaRPr lang="en-US" sz="1836">
              <a:solidFill>
                <a:srgbClr val="000000"/>
              </a:solidFill>
              <a:latin typeface="Montserrat Classic"/>
            </a:endParaRPr>
          </a:p>
        </p:txBody>
      </p:sp>
      <p:sp>
        <p:nvSpPr>
          <p:cNvPr id="28" name="TextBox 28"/>
          <p:cNvSpPr txBox="1"/>
          <p:nvPr/>
        </p:nvSpPr>
        <p:spPr>
          <a:xfrm>
            <a:off x="10118249" y="2819495"/>
            <a:ext cx="6794957" cy="372745"/>
          </a:xfrm>
          <a:prstGeom prst="rect">
            <a:avLst/>
          </a:prstGeom>
        </p:spPr>
        <p:txBody>
          <a:bodyPr lIns="0" tIns="0" rIns="0" bIns="0" rtlCol="0" anchor="t">
            <a:spAutoFit/>
          </a:bodyPr>
          <a:lstStyle/>
          <a:p>
            <a:pPr>
              <a:lnSpc>
                <a:spcPts val="3079"/>
              </a:lnSpc>
              <a:spcBef>
                <a:spcPct val="0"/>
              </a:spcBef>
            </a:pPr>
            <a:r>
              <a:rPr lang="en-US" sz="2199">
                <a:solidFill>
                  <a:srgbClr val="FFFFFF"/>
                </a:solidFill>
                <a:latin typeface="Montserrat Classic"/>
              </a:rPr>
              <a:t>Plume Modeling</a:t>
            </a:r>
          </a:p>
        </p:txBody>
      </p:sp>
      <p:sp>
        <p:nvSpPr>
          <p:cNvPr id="29" name="TextBox 29"/>
          <p:cNvSpPr txBox="1"/>
          <p:nvPr/>
        </p:nvSpPr>
        <p:spPr>
          <a:xfrm>
            <a:off x="10118249" y="3939097"/>
            <a:ext cx="7400820" cy="963007"/>
          </a:xfrm>
          <a:prstGeom prst="rect">
            <a:avLst/>
          </a:prstGeom>
        </p:spPr>
        <p:txBody>
          <a:bodyPr lIns="0" tIns="0" rIns="0" bIns="0" rtlCol="0" anchor="t">
            <a:spAutoFit/>
          </a:bodyPr>
          <a:lstStyle/>
          <a:p>
            <a:pPr marL="396465" lvl="1" indent="-198233">
              <a:lnSpc>
                <a:spcPts val="2570"/>
              </a:lnSpc>
              <a:buFont typeface="Arial"/>
              <a:buChar char="•"/>
            </a:pPr>
            <a:r>
              <a:rPr lang="en-US" sz="1836">
                <a:solidFill>
                  <a:srgbClr val="000000"/>
                </a:solidFill>
                <a:latin typeface="Montserrat Classic"/>
              </a:rPr>
              <a:t>Able to use real time information to monitor and track any releases into the air using advanced plume modeling systems.</a:t>
            </a:r>
          </a:p>
        </p:txBody>
      </p:sp>
      <p:sp>
        <p:nvSpPr>
          <p:cNvPr id="30" name="TextBox 30"/>
          <p:cNvSpPr txBox="1"/>
          <p:nvPr/>
        </p:nvSpPr>
        <p:spPr>
          <a:xfrm>
            <a:off x="2025271" y="6428259"/>
            <a:ext cx="5818843" cy="372745"/>
          </a:xfrm>
          <a:prstGeom prst="rect">
            <a:avLst/>
          </a:prstGeom>
        </p:spPr>
        <p:txBody>
          <a:bodyPr lIns="0" tIns="0" rIns="0" bIns="0" rtlCol="0" anchor="t">
            <a:spAutoFit/>
          </a:bodyPr>
          <a:lstStyle/>
          <a:p>
            <a:pPr>
              <a:lnSpc>
                <a:spcPts val="3079"/>
              </a:lnSpc>
              <a:spcBef>
                <a:spcPct val="0"/>
              </a:spcBef>
            </a:pPr>
            <a:r>
              <a:rPr lang="en-US" sz="2199">
                <a:solidFill>
                  <a:srgbClr val="FFFFFF"/>
                </a:solidFill>
                <a:latin typeface="Montserrat Classic"/>
              </a:rPr>
              <a:t>Cleanup and protection</a:t>
            </a:r>
          </a:p>
        </p:txBody>
      </p:sp>
      <p:sp>
        <p:nvSpPr>
          <p:cNvPr id="31" name="TextBox 31"/>
          <p:cNvSpPr txBox="1"/>
          <p:nvPr/>
        </p:nvSpPr>
        <p:spPr>
          <a:xfrm>
            <a:off x="1986477" y="7473134"/>
            <a:ext cx="6840293" cy="1934557"/>
          </a:xfrm>
          <a:prstGeom prst="rect">
            <a:avLst/>
          </a:prstGeom>
        </p:spPr>
        <p:txBody>
          <a:bodyPr lIns="0" tIns="0" rIns="0" bIns="0" rtlCol="0" anchor="t">
            <a:spAutoFit/>
          </a:bodyPr>
          <a:lstStyle/>
          <a:p>
            <a:pPr marL="792931" lvl="2" indent="-264310">
              <a:lnSpc>
                <a:spcPts val="2570"/>
              </a:lnSpc>
              <a:spcBef>
                <a:spcPct val="0"/>
              </a:spcBef>
              <a:buFont typeface="Arial"/>
              <a:buChar char="⚬"/>
            </a:pPr>
            <a:r>
              <a:rPr lang="en-US" sz="1836">
                <a:solidFill>
                  <a:srgbClr val="000000"/>
                </a:solidFill>
                <a:latin typeface="Montserrat Classic"/>
              </a:rPr>
              <a:t>DNREC will work with the Responsible Party to ensure any cleanup needed is completed as soon as possible. Cleanup standards are established that are protective of both human health and the environment.</a:t>
            </a:r>
          </a:p>
          <a:p>
            <a:pPr>
              <a:lnSpc>
                <a:spcPts val="2570"/>
              </a:lnSpc>
              <a:spcBef>
                <a:spcPct val="0"/>
              </a:spcBef>
            </a:pPr>
            <a:endParaRPr lang="en-US" sz="1836">
              <a:solidFill>
                <a:srgbClr val="000000"/>
              </a:solidFill>
              <a:latin typeface="Montserrat Class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4347351" y="0"/>
            <a:ext cx="8694703" cy="10117472"/>
            <a:chOff x="0" y="0"/>
            <a:chExt cx="698500" cy="812800"/>
          </a:xfrm>
        </p:grpSpPr>
        <p:sp>
          <p:nvSpPr>
            <p:cNvPr id="4" name="Freeform 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7B0000"/>
            </a:solidFill>
          </p:spPr>
          <p:txBody>
            <a:bodyPr/>
            <a:lstStyle/>
            <a:p>
              <a:endParaRPr lang="en-US"/>
            </a:p>
          </p:txBody>
        </p:sp>
        <p:sp>
          <p:nvSpPr>
            <p:cNvPr id="5" name="TextBox 5"/>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028700" y="2520315"/>
            <a:ext cx="4543356" cy="5246370"/>
            <a:chOff x="0" y="0"/>
            <a:chExt cx="5499100" cy="6350000"/>
          </a:xfrm>
        </p:grpSpPr>
        <p:sp>
          <p:nvSpPr>
            <p:cNvPr id="7" name="Freeform 7"/>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a:blip r:embed="rId3"/>
              <a:stretch>
                <a:fillRect l="-26982" r="-26982"/>
              </a:stretch>
            </a:blipFill>
          </p:spPr>
          <p:txBody>
            <a:bodyPr/>
            <a:lstStyle/>
            <a:p>
              <a:endParaRPr lang="en-US"/>
            </a:p>
          </p:txBody>
        </p:sp>
      </p:grpSp>
      <p:grpSp>
        <p:nvGrpSpPr>
          <p:cNvPr id="8" name="Group 8"/>
          <p:cNvGrpSpPr/>
          <p:nvPr/>
        </p:nvGrpSpPr>
        <p:grpSpPr>
          <a:xfrm>
            <a:off x="14173200" y="9937987"/>
            <a:ext cx="4642808" cy="349013"/>
            <a:chOff x="0" y="0"/>
            <a:chExt cx="1222797" cy="91921"/>
          </a:xfrm>
        </p:grpSpPr>
        <p:sp>
          <p:nvSpPr>
            <p:cNvPr id="9" name="Freeform 9"/>
            <p:cNvSpPr/>
            <p:nvPr/>
          </p:nvSpPr>
          <p:spPr>
            <a:xfrm>
              <a:off x="0" y="0"/>
              <a:ext cx="1222797" cy="91921"/>
            </a:xfrm>
            <a:custGeom>
              <a:avLst/>
              <a:gdLst/>
              <a:ahLst/>
              <a:cxnLst/>
              <a:rect l="l" t="t" r="r" b="b"/>
              <a:pathLst>
                <a:path w="1222797" h="91921">
                  <a:moveTo>
                    <a:pt x="0" y="0"/>
                  </a:moveTo>
                  <a:lnTo>
                    <a:pt x="1222797" y="0"/>
                  </a:lnTo>
                  <a:lnTo>
                    <a:pt x="1222797" y="91921"/>
                  </a:lnTo>
                  <a:lnTo>
                    <a:pt x="0" y="91921"/>
                  </a:lnTo>
                  <a:close/>
                </a:path>
              </a:pathLst>
            </a:custGeom>
            <a:solidFill>
              <a:srgbClr val="7B0000"/>
            </a:solidFill>
          </p:spPr>
          <p:txBody>
            <a:bodyPr/>
            <a:lstStyle/>
            <a:p>
              <a:endParaRPr lang="en-US"/>
            </a:p>
          </p:txBody>
        </p:sp>
        <p:sp>
          <p:nvSpPr>
            <p:cNvPr id="10" name="TextBox 10"/>
            <p:cNvSpPr txBox="1"/>
            <p:nvPr/>
          </p:nvSpPr>
          <p:spPr>
            <a:xfrm>
              <a:off x="0" y="-38100"/>
              <a:ext cx="1222797" cy="13002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097578" y="3015114"/>
            <a:ext cx="10161722" cy="614267"/>
          </a:xfrm>
          <a:prstGeom prst="rect">
            <a:avLst/>
          </a:prstGeom>
        </p:spPr>
        <p:txBody>
          <a:bodyPr lIns="0" tIns="0" rIns="0" bIns="0" rtlCol="0" anchor="t">
            <a:spAutoFit/>
          </a:bodyPr>
          <a:lstStyle/>
          <a:p>
            <a:pPr algn="r">
              <a:lnSpc>
                <a:spcPts val="4992"/>
              </a:lnSpc>
              <a:spcBef>
                <a:spcPct val="0"/>
              </a:spcBef>
            </a:pPr>
            <a:r>
              <a:rPr lang="en-US" sz="3566">
                <a:solidFill>
                  <a:srgbClr val="9F0202"/>
                </a:solidFill>
                <a:latin typeface="Montserrat Classic"/>
              </a:rPr>
              <a:t>Shelter-in-place VS Evacuation</a:t>
            </a:r>
          </a:p>
        </p:txBody>
      </p:sp>
      <p:sp>
        <p:nvSpPr>
          <p:cNvPr id="12" name="TextBox 12"/>
          <p:cNvSpPr txBox="1"/>
          <p:nvPr/>
        </p:nvSpPr>
        <p:spPr>
          <a:xfrm>
            <a:off x="8735686" y="681355"/>
            <a:ext cx="8523614" cy="2203450"/>
          </a:xfrm>
          <a:prstGeom prst="rect">
            <a:avLst/>
          </a:prstGeom>
        </p:spPr>
        <p:txBody>
          <a:bodyPr lIns="0" tIns="0" rIns="0" bIns="0" rtlCol="0" anchor="t">
            <a:spAutoFit/>
          </a:bodyPr>
          <a:lstStyle/>
          <a:p>
            <a:pPr algn="r">
              <a:lnSpc>
                <a:spcPts val="8749"/>
              </a:lnSpc>
            </a:pPr>
            <a:r>
              <a:rPr lang="en-US" sz="6999">
                <a:solidFill>
                  <a:srgbClr val="9F0202"/>
                </a:solidFill>
                <a:latin typeface="Montserrat Ultra-Bold"/>
              </a:rPr>
              <a:t>Public Protective Actions</a:t>
            </a:r>
          </a:p>
        </p:txBody>
      </p:sp>
      <p:sp>
        <p:nvSpPr>
          <p:cNvPr id="13" name="TextBox 13"/>
          <p:cNvSpPr txBox="1"/>
          <p:nvPr/>
        </p:nvSpPr>
        <p:spPr>
          <a:xfrm>
            <a:off x="6652758" y="3788265"/>
            <a:ext cx="11043265" cy="6149722"/>
          </a:xfrm>
          <a:prstGeom prst="rect">
            <a:avLst/>
          </a:prstGeom>
        </p:spPr>
        <p:txBody>
          <a:bodyPr lIns="0" tIns="0" rIns="0" bIns="0" rtlCol="0" anchor="t">
            <a:spAutoFit/>
          </a:bodyPr>
          <a:lstStyle/>
          <a:p>
            <a:pPr marL="537692" lvl="1" indent="-268846" algn="just">
              <a:lnSpc>
                <a:spcPts val="3486"/>
              </a:lnSpc>
              <a:buFont typeface="Arial"/>
              <a:buChar char="•"/>
            </a:pPr>
            <a:r>
              <a:rPr lang="en-US" sz="2490">
                <a:solidFill>
                  <a:srgbClr val="000000"/>
                </a:solidFill>
                <a:latin typeface="Montserrat Classic"/>
              </a:rPr>
              <a:t>Shelter-in-Place:  “Stay Put and Seal Off Your Space” </a:t>
            </a:r>
          </a:p>
          <a:p>
            <a:pPr marL="1075384" lvl="2" indent="-358461" algn="just">
              <a:lnSpc>
                <a:spcPts val="3486"/>
              </a:lnSpc>
              <a:buFont typeface="Arial"/>
              <a:buChar char="⚬"/>
            </a:pPr>
            <a:r>
              <a:rPr lang="en-US" sz="2490">
                <a:solidFill>
                  <a:srgbClr val="000000"/>
                </a:solidFill>
                <a:latin typeface="Montserrat Classic"/>
              </a:rPr>
              <a:t>means to stay put in a safe and sturdy building and seal off the space you are in from any outside air to make a safe place where you are. </a:t>
            </a:r>
          </a:p>
          <a:p>
            <a:pPr marL="1075384" lvl="2" indent="-358461" algn="just">
              <a:lnSpc>
                <a:spcPts val="3486"/>
              </a:lnSpc>
              <a:buFont typeface="Arial"/>
              <a:buChar char="⚬"/>
            </a:pPr>
            <a:r>
              <a:rPr lang="en-US" sz="2490">
                <a:solidFill>
                  <a:srgbClr val="000000"/>
                </a:solidFill>
                <a:latin typeface="Montserrat Classic"/>
              </a:rPr>
              <a:t>Used for a short term incident where evacuation could be more dangerous than staying.</a:t>
            </a:r>
          </a:p>
          <a:p>
            <a:pPr marL="537692" lvl="1" indent="-268846" algn="just">
              <a:lnSpc>
                <a:spcPts val="3486"/>
              </a:lnSpc>
              <a:buFont typeface="Arial"/>
              <a:buChar char="•"/>
            </a:pPr>
            <a:r>
              <a:rPr lang="en-US" sz="2490">
                <a:solidFill>
                  <a:srgbClr val="000000"/>
                </a:solidFill>
                <a:latin typeface="Montserrat Classic"/>
              </a:rPr>
              <a:t>Evacuate” means to get away from the danger. </a:t>
            </a:r>
          </a:p>
          <a:p>
            <a:pPr marL="1075384" lvl="2" indent="-358461" algn="just">
              <a:lnSpc>
                <a:spcPts val="3486"/>
              </a:lnSpc>
              <a:buFont typeface="Arial"/>
              <a:buChar char="⚬"/>
            </a:pPr>
            <a:r>
              <a:rPr lang="en-US" sz="2490">
                <a:solidFill>
                  <a:srgbClr val="000000"/>
                </a:solidFill>
                <a:latin typeface="Montserrat Classic"/>
              </a:rPr>
              <a:t>It means the area or building is not safe for you stay in. You must leave and go to a shelter or other place outside of the area so you may stay as safe as possible until the emergency is under control.</a:t>
            </a:r>
          </a:p>
          <a:p>
            <a:pPr marL="1613076" lvl="3" indent="-403269" algn="just">
              <a:lnSpc>
                <a:spcPts val="3486"/>
              </a:lnSpc>
              <a:buFont typeface="Arial"/>
              <a:buChar char="￭"/>
            </a:pPr>
            <a:r>
              <a:rPr lang="en-US" sz="2490">
                <a:solidFill>
                  <a:srgbClr val="000000"/>
                </a:solidFill>
                <a:latin typeface="Montserrat Classic"/>
              </a:rPr>
              <a:t>Listen to the radio, television, or your mobile news app, or follow instructions in text alerts to find the nearest shelter and go there.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f6847cc-6669-4b8a-90c2-aa63395b939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19C1B1750FFD4EAE2E6608107AB28C" ma:contentTypeVersion="13" ma:contentTypeDescription="Create a new document." ma:contentTypeScope="" ma:versionID="68f36ce3bc58b007603872c6454fd10d">
  <xsd:schema xmlns:xsd="http://www.w3.org/2001/XMLSchema" xmlns:xs="http://www.w3.org/2001/XMLSchema" xmlns:p="http://schemas.microsoft.com/office/2006/metadata/properties" xmlns:ns3="6f6847cc-6669-4b8a-90c2-aa63395b9394" xmlns:ns4="e3df2f4e-7fcb-4129-b24d-0ab42d02728f" targetNamespace="http://schemas.microsoft.com/office/2006/metadata/properties" ma:root="true" ma:fieldsID="98c9487dda9a0f0416d5fb50c1f546d2" ns3:_="" ns4:_="">
    <xsd:import namespace="6f6847cc-6669-4b8a-90c2-aa63395b9394"/>
    <xsd:import namespace="e3df2f4e-7fcb-4129-b24d-0ab42d02728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element ref="ns3:_activity"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6847cc-6669-4b8a-90c2-aa63395b93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df2f4e-7fcb-4129-b24d-0ab42d02728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F0E337-0426-4846-A6D8-2D1F2BC64EA8}">
  <ds:schemaRefs>
    <ds:schemaRef ds:uri="6f6847cc-6669-4b8a-90c2-aa63395b9394"/>
    <ds:schemaRef ds:uri="e3df2f4e-7fcb-4129-b24d-0ab42d0272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BE3D5BA-E799-4DFA-BE25-F1B3CFE531E5}">
  <ds:schemaRefs>
    <ds:schemaRef ds:uri="http://schemas.microsoft.com/sharepoint/v3/contenttype/forms"/>
  </ds:schemaRefs>
</ds:datastoreItem>
</file>

<file path=customXml/itemProps3.xml><?xml version="1.0" encoding="utf-8"?>
<ds:datastoreItem xmlns:ds="http://schemas.openxmlformats.org/officeDocument/2006/customXml" ds:itemID="{A351DB40-A252-4660-885B-656A8D061DA1}">
  <ds:schemaRefs>
    <ds:schemaRef ds:uri="6f6847cc-6669-4b8a-90c2-aa63395b9394"/>
    <ds:schemaRef ds:uri="e3df2f4e-7fcb-4129-b24d-0ab42d0272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884</Words>
  <Application>Microsoft Office PowerPoint</Application>
  <PresentationFormat>Custom</PresentationFormat>
  <Paragraphs>113</Paragraphs>
  <Slides>19</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 Light</vt:lpstr>
      <vt:lpstr>Calibri</vt:lpstr>
      <vt:lpstr>Arial</vt:lpstr>
      <vt:lpstr>Montserrat Ultra-Bold</vt:lpstr>
      <vt:lpstr>Montserrat Classic</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www.joinnsoar.com </vt:lpstr>
      <vt:lpstr>AskRail App</vt:lpstr>
      <vt:lpstr>AskRail App</vt:lpstr>
      <vt:lpstr>AskRail App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And White Modern Keep Workers Safety In Factory Presentation</dc:title>
  <cp:lastModifiedBy>Hodgden, Christopher</cp:lastModifiedBy>
  <cp:revision>24</cp:revision>
  <dcterms:created xsi:type="dcterms:W3CDTF">2006-08-16T00:00:00Z</dcterms:created>
  <dcterms:modified xsi:type="dcterms:W3CDTF">2023-11-04T00:41:07Z</dcterms:modified>
  <dc:identifier>DAFzCHJrKoA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0x010100B819C1B1750FFD4EAE2E6608107AB28C</vt:lpwstr>
  </property>
</Properties>
</file>